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6" r:id="rId1"/>
    <p:sldMasterId id="2147483798" r:id="rId2"/>
    <p:sldMasterId id="2147483822" r:id="rId3"/>
    <p:sldMasterId id="2147483836" r:id="rId4"/>
    <p:sldMasterId id="2147483848" r:id="rId5"/>
  </p:sldMasterIdLst>
  <p:notesMasterIdLst>
    <p:notesMasterId r:id="rId24"/>
  </p:notesMasterIdLst>
  <p:sldIdLst>
    <p:sldId id="299" r:id="rId6"/>
    <p:sldId id="334" r:id="rId7"/>
    <p:sldId id="330" r:id="rId8"/>
    <p:sldId id="331" r:id="rId9"/>
    <p:sldId id="329" r:id="rId10"/>
    <p:sldId id="256" r:id="rId11"/>
    <p:sldId id="327" r:id="rId12"/>
    <p:sldId id="314" r:id="rId13"/>
    <p:sldId id="300" r:id="rId14"/>
    <p:sldId id="315" r:id="rId15"/>
    <p:sldId id="319" r:id="rId16"/>
    <p:sldId id="332" r:id="rId17"/>
    <p:sldId id="335" r:id="rId18"/>
    <p:sldId id="336" r:id="rId19"/>
    <p:sldId id="338" r:id="rId20"/>
    <p:sldId id="322" r:id="rId21"/>
    <p:sldId id="304" r:id="rId22"/>
    <p:sldId id="333" r:id="rId23"/>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899" autoAdjust="0"/>
  </p:normalViewPr>
  <p:slideViewPr>
    <p:cSldViewPr snapToGrid="0">
      <p:cViewPr varScale="1">
        <p:scale>
          <a:sx n="89" d="100"/>
          <a:sy n="89" d="100"/>
        </p:scale>
        <p:origin x="2244" y="84"/>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91E0C4-1F31-43EF-BB72-56C11219AB58}" type="datetimeFigureOut">
              <a:rPr lang="it-IT" smtClean="0"/>
              <a:t>11/11/2023</a:t>
            </a:fld>
            <a:endParaRPr lang="it-IT"/>
          </a:p>
        </p:txBody>
      </p:sp>
      <p:sp>
        <p:nvSpPr>
          <p:cNvPr id="4" name="Segnaposto immagin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FABB79-C730-404E-AE6A-3D3EADEFA482}" type="slidenum">
              <a:rPr lang="it-IT" smtClean="0"/>
              <a:t>‹N›</a:t>
            </a:fld>
            <a:endParaRPr lang="it-IT"/>
          </a:p>
        </p:txBody>
      </p:sp>
    </p:spTree>
    <p:extLst>
      <p:ext uri="{BB962C8B-B14F-4D97-AF65-F5344CB8AC3E}">
        <p14:creationId xmlns:p14="http://schemas.microsoft.com/office/powerpoint/2010/main" val="33752098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Definizione spirometria</a:t>
            </a:r>
          </a:p>
        </p:txBody>
      </p:sp>
      <p:sp>
        <p:nvSpPr>
          <p:cNvPr id="4" name="Segnaposto numero diapositiva 3"/>
          <p:cNvSpPr>
            <a:spLocks noGrp="1"/>
          </p:cNvSpPr>
          <p:nvPr>
            <p:ph type="sldNum" sz="quarter" idx="10"/>
          </p:nvPr>
        </p:nvSpPr>
        <p:spPr/>
        <p:txBody>
          <a:bodyPr/>
          <a:lstStyle/>
          <a:p>
            <a:fld id="{9CFABB79-C730-404E-AE6A-3D3EADEFA482}" type="slidenum">
              <a:rPr lang="it-IT" smtClean="0"/>
              <a:t>1</a:t>
            </a:fld>
            <a:endParaRPr lang="it-IT"/>
          </a:p>
        </p:txBody>
      </p:sp>
    </p:spTree>
    <p:extLst>
      <p:ext uri="{BB962C8B-B14F-4D97-AF65-F5344CB8AC3E}">
        <p14:creationId xmlns:p14="http://schemas.microsoft.com/office/powerpoint/2010/main" val="41007407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Gli spirometri volumetrici nelle loro diverse tipologie, non sono attualmente utilizzati</a:t>
            </a:r>
          </a:p>
        </p:txBody>
      </p:sp>
      <p:sp>
        <p:nvSpPr>
          <p:cNvPr id="4" name="Segnaposto numero diapositiva 3"/>
          <p:cNvSpPr>
            <a:spLocks noGrp="1"/>
          </p:cNvSpPr>
          <p:nvPr>
            <p:ph type="sldNum" sz="quarter" idx="10"/>
          </p:nvPr>
        </p:nvSpPr>
        <p:spPr/>
        <p:txBody>
          <a:bodyPr/>
          <a:lstStyle/>
          <a:p>
            <a:fld id="{9CFABB79-C730-404E-AE6A-3D3EADEFA482}" type="slidenum">
              <a:rPr lang="it-IT" smtClean="0"/>
              <a:t>10</a:t>
            </a:fld>
            <a:endParaRPr lang="it-IT"/>
          </a:p>
        </p:txBody>
      </p:sp>
    </p:spTree>
    <p:extLst>
      <p:ext uri="{BB962C8B-B14F-4D97-AF65-F5344CB8AC3E}">
        <p14:creationId xmlns:p14="http://schemas.microsoft.com/office/powerpoint/2010/main" val="25268554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Oggi si utilizzano prevalentemente spirometri il cui segnale primario rilevato è il flusso, ed il volume viene derivato</a:t>
            </a:r>
            <a:r>
              <a:rPr lang="it-IT" baseline="0" dirty="0"/>
              <a:t> come integrazione del flusso</a:t>
            </a:r>
            <a:endParaRPr lang="it-IT" dirty="0"/>
          </a:p>
        </p:txBody>
      </p:sp>
      <p:sp>
        <p:nvSpPr>
          <p:cNvPr id="4" name="Segnaposto numero diapositiva 3"/>
          <p:cNvSpPr>
            <a:spLocks noGrp="1"/>
          </p:cNvSpPr>
          <p:nvPr>
            <p:ph type="sldNum" sz="quarter" idx="10"/>
          </p:nvPr>
        </p:nvSpPr>
        <p:spPr/>
        <p:txBody>
          <a:bodyPr/>
          <a:lstStyle/>
          <a:p>
            <a:fld id="{9CFABB79-C730-404E-AE6A-3D3EADEFA482}" type="slidenum">
              <a:rPr lang="it-IT" smtClean="0"/>
              <a:t>11</a:t>
            </a:fld>
            <a:endParaRPr lang="it-IT"/>
          </a:p>
        </p:txBody>
      </p:sp>
    </p:spTree>
    <p:extLst>
      <p:ext uri="{BB962C8B-B14F-4D97-AF65-F5344CB8AC3E}">
        <p14:creationId xmlns:p14="http://schemas.microsoft.com/office/powerpoint/2010/main" val="19579803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Apparecchiatura completa di computer dedicato</a:t>
            </a:r>
          </a:p>
        </p:txBody>
      </p:sp>
      <p:sp>
        <p:nvSpPr>
          <p:cNvPr id="4" name="Segnaposto numero diapositiva 3"/>
          <p:cNvSpPr>
            <a:spLocks noGrp="1"/>
          </p:cNvSpPr>
          <p:nvPr>
            <p:ph type="sldNum" sz="quarter" idx="5"/>
          </p:nvPr>
        </p:nvSpPr>
        <p:spPr/>
        <p:txBody>
          <a:bodyPr/>
          <a:lstStyle/>
          <a:p>
            <a:fld id="{9CFABB79-C730-404E-AE6A-3D3EADEFA482}" type="slidenum">
              <a:rPr lang="it-IT" smtClean="0"/>
              <a:t>13</a:t>
            </a:fld>
            <a:endParaRPr lang="it-IT"/>
          </a:p>
        </p:txBody>
      </p:sp>
    </p:spTree>
    <p:extLst>
      <p:ext uri="{BB962C8B-B14F-4D97-AF65-F5344CB8AC3E}">
        <p14:creationId xmlns:p14="http://schemas.microsoft.com/office/powerpoint/2010/main" val="19940383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9CFABB79-C730-404E-AE6A-3D3EADEFA482}" type="slidenum">
              <a:rPr lang="it-IT" smtClean="0"/>
              <a:t>14</a:t>
            </a:fld>
            <a:endParaRPr lang="it-IT"/>
          </a:p>
        </p:txBody>
      </p:sp>
    </p:spTree>
    <p:extLst>
      <p:ext uri="{BB962C8B-B14F-4D97-AF65-F5344CB8AC3E}">
        <p14:creationId xmlns:p14="http://schemas.microsoft.com/office/powerpoint/2010/main" val="35107139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con un software gestionale che comprende una serie di applicazioni per assistere l’operatore nella esecuzione del test e nella verifica della buona qualità dell’indagine </a:t>
            </a:r>
          </a:p>
        </p:txBody>
      </p:sp>
      <p:sp>
        <p:nvSpPr>
          <p:cNvPr id="4" name="Segnaposto numero diapositiva 3"/>
          <p:cNvSpPr>
            <a:spLocks noGrp="1"/>
          </p:cNvSpPr>
          <p:nvPr>
            <p:ph type="sldNum" sz="quarter" idx="5"/>
          </p:nvPr>
        </p:nvSpPr>
        <p:spPr/>
        <p:txBody>
          <a:bodyPr/>
          <a:lstStyle/>
          <a:p>
            <a:fld id="{9CFABB79-C730-404E-AE6A-3D3EADEFA482}" type="slidenum">
              <a:rPr lang="it-IT" smtClean="0"/>
              <a:t>15</a:t>
            </a:fld>
            <a:endParaRPr lang="it-IT"/>
          </a:p>
        </p:txBody>
      </p:sp>
    </p:spTree>
    <p:extLst>
      <p:ext uri="{BB962C8B-B14F-4D97-AF65-F5344CB8AC3E}">
        <p14:creationId xmlns:p14="http://schemas.microsoft.com/office/powerpoint/2010/main" val="11632137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Verranno forniti in dotazione filtri antibatterici</a:t>
            </a:r>
          </a:p>
        </p:txBody>
      </p:sp>
      <p:sp>
        <p:nvSpPr>
          <p:cNvPr id="4" name="Segnaposto numero diapositiva 3"/>
          <p:cNvSpPr>
            <a:spLocks noGrp="1"/>
          </p:cNvSpPr>
          <p:nvPr>
            <p:ph type="sldNum" sz="quarter" idx="10"/>
          </p:nvPr>
        </p:nvSpPr>
        <p:spPr/>
        <p:txBody>
          <a:bodyPr/>
          <a:lstStyle/>
          <a:p>
            <a:fld id="{9CFABB79-C730-404E-AE6A-3D3EADEFA482}" type="slidenum">
              <a:rPr lang="it-IT" smtClean="0"/>
              <a:t>16</a:t>
            </a:fld>
            <a:endParaRPr lang="it-IT"/>
          </a:p>
        </p:txBody>
      </p:sp>
    </p:spTree>
    <p:extLst>
      <p:ext uri="{BB962C8B-B14F-4D97-AF65-F5344CB8AC3E}">
        <p14:creationId xmlns:p14="http://schemas.microsoft.com/office/powerpoint/2010/main" val="38114058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Non c’è necessità di conoscenze tecniche particolari relative ai suddetti requisiti.</a:t>
            </a:r>
            <a:r>
              <a:rPr lang="it-IT" baseline="0" dirty="0"/>
              <a:t> Il principio fondamentale che la variabilità dell’esame non è legata alle caratteristiche tecniche dell’apparecchiatura, ma alla corretta esecuzione delle manovre da parte del paziente che deve essere correttamente guidato dall’operatore</a:t>
            </a:r>
            <a:endParaRPr lang="it-IT" dirty="0"/>
          </a:p>
        </p:txBody>
      </p:sp>
      <p:sp>
        <p:nvSpPr>
          <p:cNvPr id="4" name="Segnaposto numero diapositiva 3"/>
          <p:cNvSpPr>
            <a:spLocks noGrp="1"/>
          </p:cNvSpPr>
          <p:nvPr>
            <p:ph type="sldNum" sz="quarter" idx="10"/>
          </p:nvPr>
        </p:nvSpPr>
        <p:spPr/>
        <p:txBody>
          <a:bodyPr/>
          <a:lstStyle/>
          <a:p>
            <a:fld id="{9CFABB79-C730-404E-AE6A-3D3EADEFA482}" type="slidenum">
              <a:rPr lang="it-IT" smtClean="0"/>
              <a:t>17</a:t>
            </a:fld>
            <a:endParaRPr lang="it-IT"/>
          </a:p>
        </p:txBody>
      </p:sp>
    </p:spTree>
    <p:extLst>
      <p:ext uri="{BB962C8B-B14F-4D97-AF65-F5344CB8AC3E}">
        <p14:creationId xmlns:p14="http://schemas.microsoft.com/office/powerpoint/2010/main" val="30041697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9CFABB79-C730-404E-AE6A-3D3EADEFA482}" type="slidenum">
              <a:rPr lang="it-IT" smtClean="0"/>
              <a:t>2</a:t>
            </a:fld>
            <a:endParaRPr lang="it-IT"/>
          </a:p>
        </p:txBody>
      </p:sp>
    </p:spTree>
    <p:extLst>
      <p:ext uri="{BB962C8B-B14F-4D97-AF65-F5344CB8AC3E}">
        <p14:creationId xmlns:p14="http://schemas.microsoft.com/office/powerpoint/2010/main" val="38084573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I</a:t>
            </a:r>
            <a:r>
              <a:rPr lang="it-IT" baseline="0" dirty="0"/>
              <a:t> tentativi di misura della funzione respiratoria sono molto antichi</a:t>
            </a:r>
            <a:endParaRPr lang="it-IT" dirty="0"/>
          </a:p>
        </p:txBody>
      </p:sp>
      <p:sp>
        <p:nvSpPr>
          <p:cNvPr id="4" name="Segnaposto numero diapositiva 3"/>
          <p:cNvSpPr>
            <a:spLocks noGrp="1"/>
          </p:cNvSpPr>
          <p:nvPr>
            <p:ph type="sldNum" sz="quarter" idx="10"/>
          </p:nvPr>
        </p:nvSpPr>
        <p:spPr/>
        <p:txBody>
          <a:bodyPr/>
          <a:lstStyle/>
          <a:p>
            <a:fld id="{9CFABB79-C730-404E-AE6A-3D3EADEFA482}" type="slidenum">
              <a:rPr lang="it-IT" smtClean="0"/>
              <a:t>3</a:t>
            </a:fld>
            <a:endParaRPr lang="it-IT"/>
          </a:p>
        </p:txBody>
      </p:sp>
    </p:spTree>
    <p:extLst>
      <p:ext uri="{BB962C8B-B14F-4D97-AF65-F5344CB8AC3E}">
        <p14:creationId xmlns:p14="http://schemas.microsoft.com/office/powerpoint/2010/main" val="16699998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 e si sono succeduti nel tempo</a:t>
            </a:r>
          </a:p>
        </p:txBody>
      </p:sp>
      <p:sp>
        <p:nvSpPr>
          <p:cNvPr id="4" name="Segnaposto numero diapositiva 3"/>
          <p:cNvSpPr>
            <a:spLocks noGrp="1"/>
          </p:cNvSpPr>
          <p:nvPr>
            <p:ph type="sldNum" sz="quarter" idx="10"/>
          </p:nvPr>
        </p:nvSpPr>
        <p:spPr/>
        <p:txBody>
          <a:bodyPr/>
          <a:lstStyle/>
          <a:p>
            <a:fld id="{9CFABB79-C730-404E-AE6A-3D3EADEFA482}" type="slidenum">
              <a:rPr lang="it-IT" smtClean="0"/>
              <a:t>4</a:t>
            </a:fld>
            <a:endParaRPr lang="it-IT"/>
          </a:p>
        </p:txBody>
      </p:sp>
    </p:spTree>
    <p:extLst>
      <p:ext uri="{BB962C8B-B14F-4D97-AF65-F5344CB8AC3E}">
        <p14:creationId xmlns:p14="http://schemas.microsoft.com/office/powerpoint/2010/main" val="10835620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4FDCE8-186F-4D23-8D75-19E827D749AA}" type="slidenum">
              <a:rPr lang="it-IT" altLang="it-IT">
                <a:solidFill>
                  <a:srgbClr val="000000"/>
                </a:solidFill>
              </a:rPr>
              <a:pPr/>
              <a:t>5</a:t>
            </a:fld>
            <a:endParaRPr lang="it-IT" altLang="it-IT">
              <a:solidFill>
                <a:srgbClr val="000000"/>
              </a:solidFill>
            </a:endParaRPr>
          </a:p>
        </p:txBody>
      </p:sp>
      <p:sp>
        <p:nvSpPr>
          <p:cNvPr id="176130" name="Rectangle 2"/>
          <p:cNvSpPr>
            <a:spLocks noGrp="1" noRot="1" noChangeAspect="1" noChangeArrowheads="1" noTextEdit="1"/>
          </p:cNvSpPr>
          <p:nvPr>
            <p:ph type="sldImg"/>
          </p:nvPr>
        </p:nvSpPr>
        <p:spPr>
          <a:xfrm>
            <a:off x="1371600" y="1143000"/>
            <a:ext cx="4114800" cy="3086100"/>
          </a:xfrm>
          <a:ln/>
        </p:spPr>
      </p:sp>
      <p:sp>
        <p:nvSpPr>
          <p:cNvPr id="176131" name="Rectangle 3"/>
          <p:cNvSpPr>
            <a:spLocks noGrp="1" noChangeArrowheads="1"/>
          </p:cNvSpPr>
          <p:nvPr>
            <p:ph type="body" idx="1"/>
          </p:nvPr>
        </p:nvSpPr>
        <p:spPr/>
        <p:txBody>
          <a:bodyPr/>
          <a:lstStyle/>
          <a:p>
            <a:r>
              <a:rPr lang="it-IT" altLang="it-IT" sz="900" dirty="0">
                <a:solidFill>
                  <a:srgbClr val="000096"/>
                </a:solidFill>
              </a:rPr>
              <a:t>Una modalità molto simile a quella attualmente utilizzata  risale comunque ad</a:t>
            </a:r>
            <a:r>
              <a:rPr lang="it-IT" altLang="it-IT" sz="900" baseline="0" dirty="0">
                <a:solidFill>
                  <a:srgbClr val="000096"/>
                </a:solidFill>
              </a:rPr>
              <a:t> oltre 150 anni or sono</a:t>
            </a:r>
          </a:p>
          <a:p>
            <a:r>
              <a:rPr lang="it-IT" altLang="it-IT" sz="900" dirty="0">
                <a:solidFill>
                  <a:srgbClr val="000096"/>
                </a:solidFill>
              </a:rPr>
              <a:t>Gli </a:t>
            </a:r>
            <a:r>
              <a:rPr lang="it-IT" altLang="it-IT" sz="900" dirty="0">
                <a:solidFill>
                  <a:schemeClr val="bg1"/>
                </a:solidFill>
              </a:rPr>
              <a:t>spirometri a campana misurano </a:t>
            </a:r>
            <a:r>
              <a:rPr lang="it-IT" altLang="it-IT" sz="900" dirty="0">
                <a:solidFill>
                  <a:srgbClr val="000096"/>
                </a:solidFill>
              </a:rPr>
              <a:t>lo spostamento dei volumi di aria mobilizzabili attraverso il movimento di una campana il cui bordo inferiore è immerso nell’acqua</a:t>
            </a:r>
          </a:p>
        </p:txBody>
      </p:sp>
    </p:spTree>
    <p:extLst>
      <p:ext uri="{BB962C8B-B14F-4D97-AF65-F5344CB8AC3E}">
        <p14:creationId xmlns:p14="http://schemas.microsoft.com/office/powerpoint/2010/main" val="28206975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Elementi caratterizzanti la spirometria</a:t>
            </a:r>
          </a:p>
        </p:txBody>
      </p:sp>
      <p:sp>
        <p:nvSpPr>
          <p:cNvPr id="4" name="Segnaposto numero diapositiva 3"/>
          <p:cNvSpPr>
            <a:spLocks noGrp="1"/>
          </p:cNvSpPr>
          <p:nvPr>
            <p:ph type="sldNum" sz="quarter" idx="10"/>
          </p:nvPr>
        </p:nvSpPr>
        <p:spPr/>
        <p:txBody>
          <a:bodyPr/>
          <a:lstStyle/>
          <a:p>
            <a:fld id="{9CFABB79-C730-404E-AE6A-3D3EADEFA482}" type="slidenum">
              <a:rPr lang="it-IT" smtClean="0"/>
              <a:t>6</a:t>
            </a:fld>
            <a:endParaRPr lang="it-IT"/>
          </a:p>
        </p:txBody>
      </p:sp>
    </p:spTree>
    <p:extLst>
      <p:ext uri="{BB962C8B-B14F-4D97-AF65-F5344CB8AC3E}">
        <p14:creationId xmlns:p14="http://schemas.microsoft.com/office/powerpoint/2010/main" val="337301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Verrà in dettaglio specificato in seguito,</a:t>
            </a:r>
            <a:r>
              <a:rPr lang="it-IT" baseline="0" dirty="0"/>
              <a:t> ma è meglio subito chiarire che la spirometria non consente da sola di fare diagnosi, ma permette di identificare deficit funzionali che sono compatibili con alcune condizioni patologiche.  la spirometria semplice (con eventuale test di broncodilatazione) consente di accertare solo i deficit ostruttivi mentre può consentire di sospettare deficit restrittivi e misti che possono essere diagnosticati solo con esecuzione di spirometria globale.</a:t>
            </a:r>
            <a:endParaRPr lang="it-IT" dirty="0"/>
          </a:p>
        </p:txBody>
      </p:sp>
      <p:sp>
        <p:nvSpPr>
          <p:cNvPr id="4" name="Segnaposto numero diapositiva 3"/>
          <p:cNvSpPr>
            <a:spLocks noGrp="1"/>
          </p:cNvSpPr>
          <p:nvPr>
            <p:ph type="sldNum" sz="quarter" idx="10"/>
          </p:nvPr>
        </p:nvSpPr>
        <p:spPr/>
        <p:txBody>
          <a:bodyPr/>
          <a:lstStyle/>
          <a:p>
            <a:fld id="{9CFABB79-C730-404E-AE6A-3D3EADEFA482}" type="slidenum">
              <a:rPr lang="it-IT" smtClean="0"/>
              <a:t>7</a:t>
            </a:fld>
            <a:endParaRPr lang="it-IT"/>
          </a:p>
        </p:txBody>
      </p:sp>
    </p:spTree>
    <p:extLst>
      <p:ext uri="{BB962C8B-B14F-4D97-AF65-F5344CB8AC3E}">
        <p14:creationId xmlns:p14="http://schemas.microsoft.com/office/powerpoint/2010/main" val="8820998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Esistono diverse tipologie di apparecchiature</a:t>
            </a:r>
          </a:p>
        </p:txBody>
      </p:sp>
      <p:sp>
        <p:nvSpPr>
          <p:cNvPr id="4" name="Segnaposto numero diapositiva 3"/>
          <p:cNvSpPr>
            <a:spLocks noGrp="1"/>
          </p:cNvSpPr>
          <p:nvPr>
            <p:ph type="sldNum" sz="quarter" idx="10"/>
          </p:nvPr>
        </p:nvSpPr>
        <p:spPr/>
        <p:txBody>
          <a:bodyPr/>
          <a:lstStyle/>
          <a:p>
            <a:fld id="{9CFABB79-C730-404E-AE6A-3D3EADEFA482}" type="slidenum">
              <a:rPr lang="it-IT" smtClean="0"/>
              <a:t>8</a:t>
            </a:fld>
            <a:endParaRPr lang="it-IT"/>
          </a:p>
        </p:txBody>
      </p:sp>
    </p:spTree>
    <p:extLst>
      <p:ext uri="{BB962C8B-B14F-4D97-AF65-F5344CB8AC3E}">
        <p14:creationId xmlns:p14="http://schemas.microsoft.com/office/powerpoint/2010/main" val="646267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 di diverso costo e complessità. L’apparecchio in vostra dotazione rassomiglia a questo in basso a destra</a:t>
            </a:r>
          </a:p>
        </p:txBody>
      </p:sp>
      <p:sp>
        <p:nvSpPr>
          <p:cNvPr id="4" name="Segnaposto numero diapositiva 3"/>
          <p:cNvSpPr>
            <a:spLocks noGrp="1"/>
          </p:cNvSpPr>
          <p:nvPr>
            <p:ph type="sldNum" sz="quarter" idx="10"/>
          </p:nvPr>
        </p:nvSpPr>
        <p:spPr/>
        <p:txBody>
          <a:bodyPr/>
          <a:lstStyle/>
          <a:p>
            <a:fld id="{9CFABB79-C730-404E-AE6A-3D3EADEFA482}" type="slidenum">
              <a:rPr lang="it-IT" smtClean="0"/>
              <a:t>9</a:t>
            </a:fld>
            <a:endParaRPr lang="it-IT"/>
          </a:p>
        </p:txBody>
      </p:sp>
    </p:spTree>
    <p:extLst>
      <p:ext uri="{BB962C8B-B14F-4D97-AF65-F5344CB8AC3E}">
        <p14:creationId xmlns:p14="http://schemas.microsoft.com/office/powerpoint/2010/main" val="24772104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it-IT"/>
              <a:t>Fare clic per modificare lo stile del titolo</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9552EBD2-22CA-4672-A4DF-84663303CFB5}" type="datetimeFigureOut">
              <a:rPr lang="it-IT" smtClean="0"/>
              <a:t>11/11/2023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27AAB44-92BF-43EA-A5D2-804E2A50321A}" type="slidenum">
              <a:rPr lang="it-IT" smtClean="0"/>
              <a:t>‹N›</a:t>
            </a:fld>
            <a:endParaRPr lang="it-IT"/>
          </a:p>
        </p:txBody>
      </p:sp>
    </p:spTree>
    <p:extLst>
      <p:ext uri="{BB962C8B-B14F-4D97-AF65-F5344CB8AC3E}">
        <p14:creationId xmlns:p14="http://schemas.microsoft.com/office/powerpoint/2010/main" val="1975120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9552EBD2-22CA-4672-A4DF-84663303CFB5}" type="datetimeFigureOut">
              <a:rPr lang="it-IT" smtClean="0"/>
              <a:t>11/11/2023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27AAB44-92BF-43EA-A5D2-804E2A50321A}" type="slidenum">
              <a:rPr lang="it-IT" smtClean="0"/>
              <a:t>‹N›</a:t>
            </a:fld>
            <a:endParaRPr lang="it-IT"/>
          </a:p>
        </p:txBody>
      </p:sp>
    </p:spTree>
    <p:extLst>
      <p:ext uri="{BB962C8B-B14F-4D97-AF65-F5344CB8AC3E}">
        <p14:creationId xmlns:p14="http://schemas.microsoft.com/office/powerpoint/2010/main" val="23693421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it-IT"/>
              <a:t>Fare clic per modificare lo stile del titolo</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9552EBD2-22CA-4672-A4DF-84663303CFB5}" type="datetimeFigureOut">
              <a:rPr lang="it-IT" smtClean="0"/>
              <a:t>11/11/2023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27AAB44-92BF-43EA-A5D2-804E2A50321A}" type="slidenum">
              <a:rPr lang="it-IT" smtClean="0"/>
              <a:t>‹N›</a:t>
            </a:fld>
            <a:endParaRPr lang="it-IT"/>
          </a:p>
        </p:txBody>
      </p:sp>
    </p:spTree>
    <p:extLst>
      <p:ext uri="{BB962C8B-B14F-4D97-AF65-F5344CB8AC3E}">
        <p14:creationId xmlns:p14="http://schemas.microsoft.com/office/powerpoint/2010/main" val="22535529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it-IT"/>
              <a:t>Fare clic per modificare lo stile del titolo</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endParaRPr lang="it-IT" altLang="it-IT">
              <a:solidFill>
                <a:srgbClr val="000000"/>
              </a:solidFill>
            </a:endParaRPr>
          </a:p>
        </p:txBody>
      </p:sp>
      <p:sp>
        <p:nvSpPr>
          <p:cNvPr id="5" name="Footer Placeholder 4"/>
          <p:cNvSpPr>
            <a:spLocks noGrp="1"/>
          </p:cNvSpPr>
          <p:nvPr>
            <p:ph type="ftr" sz="quarter" idx="11"/>
          </p:nvPr>
        </p:nvSpPr>
        <p:spPr/>
        <p:txBody>
          <a:bodyPr/>
          <a:lstStyle/>
          <a:p>
            <a:endParaRPr lang="it-IT" altLang="it-IT">
              <a:solidFill>
                <a:srgbClr val="000000"/>
              </a:solidFill>
            </a:endParaRPr>
          </a:p>
        </p:txBody>
      </p:sp>
      <p:sp>
        <p:nvSpPr>
          <p:cNvPr id="6" name="Slide Number Placeholder 5"/>
          <p:cNvSpPr>
            <a:spLocks noGrp="1"/>
          </p:cNvSpPr>
          <p:nvPr>
            <p:ph type="sldNum" sz="quarter" idx="12"/>
          </p:nvPr>
        </p:nvSpPr>
        <p:spPr/>
        <p:txBody>
          <a:bodyPr/>
          <a:lstStyle/>
          <a:p>
            <a:fld id="{25298BDF-3446-4B36-8E61-82DE3C9C438F}" type="slidenum">
              <a:rPr lang="it-IT" altLang="it-IT" smtClean="0">
                <a:solidFill>
                  <a:srgbClr val="000000"/>
                </a:solidFill>
              </a:rPr>
              <a:pPr/>
              <a:t>‹N›</a:t>
            </a:fld>
            <a:endParaRPr lang="it-IT" altLang="it-IT">
              <a:solidFill>
                <a:srgbClr val="000000"/>
              </a:solidFill>
            </a:endParaRPr>
          </a:p>
        </p:txBody>
      </p:sp>
    </p:spTree>
    <p:extLst>
      <p:ext uri="{BB962C8B-B14F-4D97-AF65-F5344CB8AC3E}">
        <p14:creationId xmlns:p14="http://schemas.microsoft.com/office/powerpoint/2010/main" val="19592803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endParaRPr lang="it-IT" altLang="it-IT">
              <a:solidFill>
                <a:srgbClr val="000000"/>
              </a:solidFill>
            </a:endParaRPr>
          </a:p>
        </p:txBody>
      </p:sp>
      <p:sp>
        <p:nvSpPr>
          <p:cNvPr id="5" name="Footer Placeholder 4"/>
          <p:cNvSpPr>
            <a:spLocks noGrp="1"/>
          </p:cNvSpPr>
          <p:nvPr>
            <p:ph type="ftr" sz="quarter" idx="11"/>
          </p:nvPr>
        </p:nvSpPr>
        <p:spPr/>
        <p:txBody>
          <a:bodyPr/>
          <a:lstStyle/>
          <a:p>
            <a:endParaRPr lang="it-IT" altLang="it-IT">
              <a:solidFill>
                <a:srgbClr val="000000"/>
              </a:solidFill>
            </a:endParaRPr>
          </a:p>
        </p:txBody>
      </p:sp>
      <p:sp>
        <p:nvSpPr>
          <p:cNvPr id="6" name="Slide Number Placeholder 5"/>
          <p:cNvSpPr>
            <a:spLocks noGrp="1"/>
          </p:cNvSpPr>
          <p:nvPr>
            <p:ph type="sldNum" sz="quarter" idx="12"/>
          </p:nvPr>
        </p:nvSpPr>
        <p:spPr/>
        <p:txBody>
          <a:bodyPr/>
          <a:lstStyle/>
          <a:p>
            <a:fld id="{E9F95C3E-7ADF-4F58-80DA-7FD092FE0869}" type="slidenum">
              <a:rPr lang="it-IT" altLang="it-IT" smtClean="0">
                <a:solidFill>
                  <a:srgbClr val="000000"/>
                </a:solidFill>
              </a:rPr>
              <a:pPr/>
              <a:t>‹N›</a:t>
            </a:fld>
            <a:endParaRPr lang="it-IT" altLang="it-IT">
              <a:solidFill>
                <a:srgbClr val="000000"/>
              </a:solidFill>
            </a:endParaRPr>
          </a:p>
        </p:txBody>
      </p:sp>
    </p:spTree>
    <p:extLst>
      <p:ext uri="{BB962C8B-B14F-4D97-AF65-F5344CB8AC3E}">
        <p14:creationId xmlns:p14="http://schemas.microsoft.com/office/powerpoint/2010/main" val="8099365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it-IT"/>
              <a:t>Fare clic per modificare lo stile del titolo</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stili del testo dello schema</a:t>
            </a:r>
          </a:p>
        </p:txBody>
      </p:sp>
      <p:sp>
        <p:nvSpPr>
          <p:cNvPr id="4" name="Date Placeholder 3"/>
          <p:cNvSpPr>
            <a:spLocks noGrp="1"/>
          </p:cNvSpPr>
          <p:nvPr>
            <p:ph type="dt" sz="half" idx="10"/>
          </p:nvPr>
        </p:nvSpPr>
        <p:spPr/>
        <p:txBody>
          <a:bodyPr/>
          <a:lstStyle/>
          <a:p>
            <a:endParaRPr lang="it-IT" altLang="it-IT">
              <a:solidFill>
                <a:srgbClr val="000000"/>
              </a:solidFill>
            </a:endParaRPr>
          </a:p>
        </p:txBody>
      </p:sp>
      <p:sp>
        <p:nvSpPr>
          <p:cNvPr id="5" name="Footer Placeholder 4"/>
          <p:cNvSpPr>
            <a:spLocks noGrp="1"/>
          </p:cNvSpPr>
          <p:nvPr>
            <p:ph type="ftr" sz="quarter" idx="11"/>
          </p:nvPr>
        </p:nvSpPr>
        <p:spPr/>
        <p:txBody>
          <a:bodyPr/>
          <a:lstStyle/>
          <a:p>
            <a:endParaRPr lang="it-IT" altLang="it-IT">
              <a:solidFill>
                <a:srgbClr val="000000"/>
              </a:solidFill>
            </a:endParaRPr>
          </a:p>
        </p:txBody>
      </p:sp>
      <p:sp>
        <p:nvSpPr>
          <p:cNvPr id="6" name="Slide Number Placeholder 5"/>
          <p:cNvSpPr>
            <a:spLocks noGrp="1"/>
          </p:cNvSpPr>
          <p:nvPr>
            <p:ph type="sldNum" sz="quarter" idx="12"/>
          </p:nvPr>
        </p:nvSpPr>
        <p:spPr/>
        <p:txBody>
          <a:bodyPr/>
          <a:lstStyle/>
          <a:p>
            <a:fld id="{AA4CE892-362C-4AA9-83D1-198DE057579A}" type="slidenum">
              <a:rPr lang="it-IT" altLang="it-IT" smtClean="0">
                <a:solidFill>
                  <a:srgbClr val="000000"/>
                </a:solidFill>
              </a:rPr>
              <a:pPr/>
              <a:t>‹N›</a:t>
            </a:fld>
            <a:endParaRPr lang="it-IT" altLang="it-IT">
              <a:solidFill>
                <a:srgbClr val="000000"/>
              </a:solidFill>
            </a:endParaRPr>
          </a:p>
        </p:txBody>
      </p:sp>
    </p:spTree>
    <p:extLst>
      <p:ext uri="{BB962C8B-B14F-4D97-AF65-F5344CB8AC3E}">
        <p14:creationId xmlns:p14="http://schemas.microsoft.com/office/powerpoint/2010/main" val="17752509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endParaRPr lang="it-IT" altLang="it-IT">
              <a:solidFill>
                <a:srgbClr val="000000"/>
              </a:solidFill>
            </a:endParaRPr>
          </a:p>
        </p:txBody>
      </p:sp>
      <p:sp>
        <p:nvSpPr>
          <p:cNvPr id="6" name="Footer Placeholder 5"/>
          <p:cNvSpPr>
            <a:spLocks noGrp="1"/>
          </p:cNvSpPr>
          <p:nvPr>
            <p:ph type="ftr" sz="quarter" idx="11"/>
          </p:nvPr>
        </p:nvSpPr>
        <p:spPr/>
        <p:txBody>
          <a:bodyPr/>
          <a:lstStyle/>
          <a:p>
            <a:endParaRPr lang="it-IT" altLang="it-IT">
              <a:solidFill>
                <a:srgbClr val="000000"/>
              </a:solidFill>
            </a:endParaRPr>
          </a:p>
        </p:txBody>
      </p:sp>
      <p:sp>
        <p:nvSpPr>
          <p:cNvPr id="7" name="Slide Number Placeholder 6"/>
          <p:cNvSpPr>
            <a:spLocks noGrp="1"/>
          </p:cNvSpPr>
          <p:nvPr>
            <p:ph type="sldNum" sz="quarter" idx="12"/>
          </p:nvPr>
        </p:nvSpPr>
        <p:spPr/>
        <p:txBody>
          <a:bodyPr/>
          <a:lstStyle/>
          <a:p>
            <a:fld id="{AEE7B94B-8768-4BFE-B5B3-F1F0C88E8B43}" type="slidenum">
              <a:rPr lang="it-IT" altLang="it-IT" smtClean="0">
                <a:solidFill>
                  <a:srgbClr val="000000"/>
                </a:solidFill>
              </a:rPr>
              <a:pPr/>
              <a:t>‹N›</a:t>
            </a:fld>
            <a:endParaRPr lang="it-IT" altLang="it-IT">
              <a:solidFill>
                <a:srgbClr val="000000"/>
              </a:solidFill>
            </a:endParaRPr>
          </a:p>
        </p:txBody>
      </p:sp>
    </p:spTree>
    <p:extLst>
      <p:ext uri="{BB962C8B-B14F-4D97-AF65-F5344CB8AC3E}">
        <p14:creationId xmlns:p14="http://schemas.microsoft.com/office/powerpoint/2010/main" val="4541306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it-IT"/>
              <a:t>Fare clic per modificare lo stile del titolo</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Content Placeholder 3"/>
          <p:cNvSpPr>
            <a:spLocks noGrp="1"/>
          </p:cNvSpPr>
          <p:nvPr>
            <p:ph sz="half" idx="2"/>
          </p:nvPr>
        </p:nvSpPr>
        <p:spPr>
          <a:xfrm>
            <a:off x="629842" y="2505075"/>
            <a:ext cx="3868340"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Content Placeholder 5"/>
          <p:cNvSpPr>
            <a:spLocks noGrp="1"/>
          </p:cNvSpPr>
          <p:nvPr>
            <p:ph sz="quarter" idx="4"/>
          </p:nvPr>
        </p:nvSpPr>
        <p:spPr>
          <a:xfrm>
            <a:off x="4629150" y="2505075"/>
            <a:ext cx="3887391"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endParaRPr lang="it-IT" altLang="it-IT">
              <a:solidFill>
                <a:srgbClr val="000000"/>
              </a:solidFill>
            </a:endParaRPr>
          </a:p>
        </p:txBody>
      </p:sp>
      <p:sp>
        <p:nvSpPr>
          <p:cNvPr id="8" name="Footer Placeholder 7"/>
          <p:cNvSpPr>
            <a:spLocks noGrp="1"/>
          </p:cNvSpPr>
          <p:nvPr>
            <p:ph type="ftr" sz="quarter" idx="11"/>
          </p:nvPr>
        </p:nvSpPr>
        <p:spPr/>
        <p:txBody>
          <a:bodyPr/>
          <a:lstStyle/>
          <a:p>
            <a:endParaRPr lang="it-IT" altLang="it-IT">
              <a:solidFill>
                <a:srgbClr val="000000"/>
              </a:solidFill>
            </a:endParaRPr>
          </a:p>
        </p:txBody>
      </p:sp>
      <p:sp>
        <p:nvSpPr>
          <p:cNvPr id="9" name="Slide Number Placeholder 8"/>
          <p:cNvSpPr>
            <a:spLocks noGrp="1"/>
          </p:cNvSpPr>
          <p:nvPr>
            <p:ph type="sldNum" sz="quarter" idx="12"/>
          </p:nvPr>
        </p:nvSpPr>
        <p:spPr/>
        <p:txBody>
          <a:bodyPr/>
          <a:lstStyle/>
          <a:p>
            <a:fld id="{6995B66B-EBD3-4E15-8826-74EFFE472FC9}" type="slidenum">
              <a:rPr lang="it-IT" altLang="it-IT" smtClean="0">
                <a:solidFill>
                  <a:srgbClr val="000000"/>
                </a:solidFill>
              </a:rPr>
              <a:pPr/>
              <a:t>‹N›</a:t>
            </a:fld>
            <a:endParaRPr lang="it-IT" altLang="it-IT">
              <a:solidFill>
                <a:srgbClr val="000000"/>
              </a:solidFill>
            </a:endParaRPr>
          </a:p>
        </p:txBody>
      </p:sp>
    </p:spTree>
    <p:extLst>
      <p:ext uri="{BB962C8B-B14F-4D97-AF65-F5344CB8AC3E}">
        <p14:creationId xmlns:p14="http://schemas.microsoft.com/office/powerpoint/2010/main" val="10124573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Date Placeholder 2"/>
          <p:cNvSpPr>
            <a:spLocks noGrp="1"/>
          </p:cNvSpPr>
          <p:nvPr>
            <p:ph type="dt" sz="half" idx="10"/>
          </p:nvPr>
        </p:nvSpPr>
        <p:spPr/>
        <p:txBody>
          <a:bodyPr/>
          <a:lstStyle/>
          <a:p>
            <a:endParaRPr lang="it-IT" altLang="it-IT">
              <a:solidFill>
                <a:srgbClr val="000000"/>
              </a:solidFill>
            </a:endParaRPr>
          </a:p>
        </p:txBody>
      </p:sp>
      <p:sp>
        <p:nvSpPr>
          <p:cNvPr id="4" name="Footer Placeholder 3"/>
          <p:cNvSpPr>
            <a:spLocks noGrp="1"/>
          </p:cNvSpPr>
          <p:nvPr>
            <p:ph type="ftr" sz="quarter" idx="11"/>
          </p:nvPr>
        </p:nvSpPr>
        <p:spPr/>
        <p:txBody>
          <a:bodyPr/>
          <a:lstStyle/>
          <a:p>
            <a:endParaRPr lang="it-IT" altLang="it-IT">
              <a:solidFill>
                <a:srgbClr val="000000"/>
              </a:solidFill>
            </a:endParaRPr>
          </a:p>
        </p:txBody>
      </p:sp>
      <p:sp>
        <p:nvSpPr>
          <p:cNvPr id="5" name="Slide Number Placeholder 4"/>
          <p:cNvSpPr>
            <a:spLocks noGrp="1"/>
          </p:cNvSpPr>
          <p:nvPr>
            <p:ph type="sldNum" sz="quarter" idx="12"/>
          </p:nvPr>
        </p:nvSpPr>
        <p:spPr/>
        <p:txBody>
          <a:bodyPr/>
          <a:lstStyle/>
          <a:p>
            <a:fld id="{E20D8912-815D-46C7-87FB-6EDED1B6AAC7}" type="slidenum">
              <a:rPr lang="it-IT" altLang="it-IT" smtClean="0">
                <a:solidFill>
                  <a:srgbClr val="000000"/>
                </a:solidFill>
              </a:rPr>
              <a:pPr/>
              <a:t>‹N›</a:t>
            </a:fld>
            <a:endParaRPr lang="it-IT" altLang="it-IT">
              <a:solidFill>
                <a:srgbClr val="000000"/>
              </a:solidFill>
            </a:endParaRPr>
          </a:p>
        </p:txBody>
      </p:sp>
    </p:spTree>
    <p:extLst>
      <p:ext uri="{BB962C8B-B14F-4D97-AF65-F5344CB8AC3E}">
        <p14:creationId xmlns:p14="http://schemas.microsoft.com/office/powerpoint/2010/main" val="37701794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it-IT" altLang="it-IT">
              <a:solidFill>
                <a:srgbClr val="000000"/>
              </a:solidFill>
            </a:endParaRPr>
          </a:p>
        </p:txBody>
      </p:sp>
      <p:sp>
        <p:nvSpPr>
          <p:cNvPr id="3" name="Footer Placeholder 2"/>
          <p:cNvSpPr>
            <a:spLocks noGrp="1"/>
          </p:cNvSpPr>
          <p:nvPr>
            <p:ph type="ftr" sz="quarter" idx="11"/>
          </p:nvPr>
        </p:nvSpPr>
        <p:spPr/>
        <p:txBody>
          <a:bodyPr/>
          <a:lstStyle/>
          <a:p>
            <a:endParaRPr lang="it-IT" altLang="it-IT">
              <a:solidFill>
                <a:srgbClr val="000000"/>
              </a:solidFill>
            </a:endParaRPr>
          </a:p>
        </p:txBody>
      </p:sp>
      <p:sp>
        <p:nvSpPr>
          <p:cNvPr id="4" name="Slide Number Placeholder 3"/>
          <p:cNvSpPr>
            <a:spLocks noGrp="1"/>
          </p:cNvSpPr>
          <p:nvPr>
            <p:ph type="sldNum" sz="quarter" idx="12"/>
          </p:nvPr>
        </p:nvSpPr>
        <p:spPr/>
        <p:txBody>
          <a:bodyPr/>
          <a:lstStyle/>
          <a:p>
            <a:fld id="{BEEECCE6-F343-42E8-94D5-0B7FAEAD47C3}" type="slidenum">
              <a:rPr lang="it-IT" altLang="it-IT" smtClean="0">
                <a:solidFill>
                  <a:srgbClr val="000000"/>
                </a:solidFill>
              </a:rPr>
              <a:pPr/>
              <a:t>‹N›</a:t>
            </a:fld>
            <a:endParaRPr lang="it-IT" altLang="it-IT">
              <a:solidFill>
                <a:srgbClr val="000000"/>
              </a:solidFill>
            </a:endParaRPr>
          </a:p>
        </p:txBody>
      </p:sp>
    </p:spTree>
    <p:extLst>
      <p:ext uri="{BB962C8B-B14F-4D97-AF65-F5344CB8AC3E}">
        <p14:creationId xmlns:p14="http://schemas.microsoft.com/office/powerpoint/2010/main" val="22336094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a:t>Fare clic per modificare lo stile del titolo</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Date Placeholder 4"/>
          <p:cNvSpPr>
            <a:spLocks noGrp="1"/>
          </p:cNvSpPr>
          <p:nvPr>
            <p:ph type="dt" sz="half" idx="10"/>
          </p:nvPr>
        </p:nvSpPr>
        <p:spPr/>
        <p:txBody>
          <a:bodyPr/>
          <a:lstStyle/>
          <a:p>
            <a:endParaRPr lang="it-IT" altLang="it-IT">
              <a:solidFill>
                <a:srgbClr val="000000"/>
              </a:solidFill>
            </a:endParaRPr>
          </a:p>
        </p:txBody>
      </p:sp>
      <p:sp>
        <p:nvSpPr>
          <p:cNvPr id="6" name="Footer Placeholder 5"/>
          <p:cNvSpPr>
            <a:spLocks noGrp="1"/>
          </p:cNvSpPr>
          <p:nvPr>
            <p:ph type="ftr" sz="quarter" idx="11"/>
          </p:nvPr>
        </p:nvSpPr>
        <p:spPr/>
        <p:txBody>
          <a:bodyPr/>
          <a:lstStyle/>
          <a:p>
            <a:endParaRPr lang="it-IT" altLang="it-IT">
              <a:solidFill>
                <a:srgbClr val="000000"/>
              </a:solidFill>
            </a:endParaRPr>
          </a:p>
        </p:txBody>
      </p:sp>
      <p:sp>
        <p:nvSpPr>
          <p:cNvPr id="7" name="Slide Number Placeholder 6"/>
          <p:cNvSpPr>
            <a:spLocks noGrp="1"/>
          </p:cNvSpPr>
          <p:nvPr>
            <p:ph type="sldNum" sz="quarter" idx="12"/>
          </p:nvPr>
        </p:nvSpPr>
        <p:spPr/>
        <p:txBody>
          <a:bodyPr/>
          <a:lstStyle/>
          <a:p>
            <a:fld id="{97340B31-F6F2-4611-81F3-B3B64A804D34}" type="slidenum">
              <a:rPr lang="it-IT" altLang="it-IT" smtClean="0">
                <a:solidFill>
                  <a:srgbClr val="000000"/>
                </a:solidFill>
              </a:rPr>
              <a:pPr/>
              <a:t>‹N›</a:t>
            </a:fld>
            <a:endParaRPr lang="it-IT" altLang="it-IT">
              <a:solidFill>
                <a:srgbClr val="000000"/>
              </a:solidFill>
            </a:endParaRPr>
          </a:p>
        </p:txBody>
      </p:sp>
    </p:spTree>
    <p:extLst>
      <p:ext uri="{BB962C8B-B14F-4D97-AF65-F5344CB8AC3E}">
        <p14:creationId xmlns:p14="http://schemas.microsoft.com/office/powerpoint/2010/main" val="1351661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9552EBD2-22CA-4672-A4DF-84663303CFB5}" type="datetimeFigureOut">
              <a:rPr lang="it-IT" smtClean="0"/>
              <a:t>11/11/2023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27AAB44-92BF-43EA-A5D2-804E2A50321A}" type="slidenum">
              <a:rPr lang="it-IT" smtClean="0"/>
              <a:t>‹N›</a:t>
            </a:fld>
            <a:endParaRPr lang="it-IT"/>
          </a:p>
        </p:txBody>
      </p:sp>
    </p:spTree>
    <p:extLst>
      <p:ext uri="{BB962C8B-B14F-4D97-AF65-F5344CB8AC3E}">
        <p14:creationId xmlns:p14="http://schemas.microsoft.com/office/powerpoint/2010/main" val="40751243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a:t>Fare clic per modificare lo stile del titolo</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Date Placeholder 4"/>
          <p:cNvSpPr>
            <a:spLocks noGrp="1"/>
          </p:cNvSpPr>
          <p:nvPr>
            <p:ph type="dt" sz="half" idx="10"/>
          </p:nvPr>
        </p:nvSpPr>
        <p:spPr/>
        <p:txBody>
          <a:bodyPr/>
          <a:lstStyle/>
          <a:p>
            <a:endParaRPr lang="it-IT" altLang="it-IT">
              <a:solidFill>
                <a:srgbClr val="000000"/>
              </a:solidFill>
            </a:endParaRPr>
          </a:p>
        </p:txBody>
      </p:sp>
      <p:sp>
        <p:nvSpPr>
          <p:cNvPr id="6" name="Footer Placeholder 5"/>
          <p:cNvSpPr>
            <a:spLocks noGrp="1"/>
          </p:cNvSpPr>
          <p:nvPr>
            <p:ph type="ftr" sz="quarter" idx="11"/>
          </p:nvPr>
        </p:nvSpPr>
        <p:spPr/>
        <p:txBody>
          <a:bodyPr/>
          <a:lstStyle/>
          <a:p>
            <a:endParaRPr lang="it-IT" altLang="it-IT">
              <a:solidFill>
                <a:srgbClr val="000000"/>
              </a:solidFill>
            </a:endParaRPr>
          </a:p>
        </p:txBody>
      </p:sp>
      <p:sp>
        <p:nvSpPr>
          <p:cNvPr id="7" name="Slide Number Placeholder 6"/>
          <p:cNvSpPr>
            <a:spLocks noGrp="1"/>
          </p:cNvSpPr>
          <p:nvPr>
            <p:ph type="sldNum" sz="quarter" idx="12"/>
          </p:nvPr>
        </p:nvSpPr>
        <p:spPr/>
        <p:txBody>
          <a:bodyPr/>
          <a:lstStyle/>
          <a:p>
            <a:fld id="{2761E6AE-30FE-4A3D-8D5A-8C0BDBC201D1}" type="slidenum">
              <a:rPr lang="it-IT" altLang="it-IT" smtClean="0">
                <a:solidFill>
                  <a:srgbClr val="000000"/>
                </a:solidFill>
              </a:rPr>
              <a:pPr/>
              <a:t>‹N›</a:t>
            </a:fld>
            <a:endParaRPr lang="it-IT" altLang="it-IT">
              <a:solidFill>
                <a:srgbClr val="000000"/>
              </a:solidFill>
            </a:endParaRPr>
          </a:p>
        </p:txBody>
      </p:sp>
    </p:spTree>
    <p:extLst>
      <p:ext uri="{BB962C8B-B14F-4D97-AF65-F5344CB8AC3E}">
        <p14:creationId xmlns:p14="http://schemas.microsoft.com/office/powerpoint/2010/main" val="26386192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endParaRPr lang="it-IT" altLang="it-IT">
              <a:solidFill>
                <a:srgbClr val="000000"/>
              </a:solidFill>
            </a:endParaRPr>
          </a:p>
        </p:txBody>
      </p:sp>
      <p:sp>
        <p:nvSpPr>
          <p:cNvPr id="5" name="Footer Placeholder 4"/>
          <p:cNvSpPr>
            <a:spLocks noGrp="1"/>
          </p:cNvSpPr>
          <p:nvPr>
            <p:ph type="ftr" sz="quarter" idx="11"/>
          </p:nvPr>
        </p:nvSpPr>
        <p:spPr/>
        <p:txBody>
          <a:bodyPr/>
          <a:lstStyle/>
          <a:p>
            <a:endParaRPr lang="it-IT" altLang="it-IT">
              <a:solidFill>
                <a:srgbClr val="000000"/>
              </a:solidFill>
            </a:endParaRPr>
          </a:p>
        </p:txBody>
      </p:sp>
      <p:sp>
        <p:nvSpPr>
          <p:cNvPr id="6" name="Slide Number Placeholder 5"/>
          <p:cNvSpPr>
            <a:spLocks noGrp="1"/>
          </p:cNvSpPr>
          <p:nvPr>
            <p:ph type="sldNum" sz="quarter" idx="12"/>
          </p:nvPr>
        </p:nvSpPr>
        <p:spPr/>
        <p:txBody>
          <a:bodyPr/>
          <a:lstStyle/>
          <a:p>
            <a:fld id="{BA000D92-30D1-49CB-96BF-66FC1F897D42}" type="slidenum">
              <a:rPr lang="it-IT" altLang="it-IT" smtClean="0">
                <a:solidFill>
                  <a:srgbClr val="000000"/>
                </a:solidFill>
              </a:rPr>
              <a:pPr/>
              <a:t>‹N›</a:t>
            </a:fld>
            <a:endParaRPr lang="it-IT" altLang="it-IT">
              <a:solidFill>
                <a:srgbClr val="000000"/>
              </a:solidFill>
            </a:endParaRPr>
          </a:p>
        </p:txBody>
      </p:sp>
    </p:spTree>
    <p:extLst>
      <p:ext uri="{BB962C8B-B14F-4D97-AF65-F5344CB8AC3E}">
        <p14:creationId xmlns:p14="http://schemas.microsoft.com/office/powerpoint/2010/main" val="18467664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it-IT"/>
              <a:t>Fare clic per modificare lo stile del titolo</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endParaRPr lang="it-IT" altLang="it-IT">
              <a:solidFill>
                <a:srgbClr val="000000"/>
              </a:solidFill>
            </a:endParaRPr>
          </a:p>
        </p:txBody>
      </p:sp>
      <p:sp>
        <p:nvSpPr>
          <p:cNvPr id="5" name="Footer Placeholder 4"/>
          <p:cNvSpPr>
            <a:spLocks noGrp="1"/>
          </p:cNvSpPr>
          <p:nvPr>
            <p:ph type="ftr" sz="quarter" idx="11"/>
          </p:nvPr>
        </p:nvSpPr>
        <p:spPr/>
        <p:txBody>
          <a:bodyPr/>
          <a:lstStyle/>
          <a:p>
            <a:endParaRPr lang="it-IT" altLang="it-IT">
              <a:solidFill>
                <a:srgbClr val="000000"/>
              </a:solidFill>
            </a:endParaRPr>
          </a:p>
        </p:txBody>
      </p:sp>
      <p:sp>
        <p:nvSpPr>
          <p:cNvPr id="6" name="Slide Number Placeholder 5"/>
          <p:cNvSpPr>
            <a:spLocks noGrp="1"/>
          </p:cNvSpPr>
          <p:nvPr>
            <p:ph type="sldNum" sz="quarter" idx="12"/>
          </p:nvPr>
        </p:nvSpPr>
        <p:spPr/>
        <p:txBody>
          <a:bodyPr/>
          <a:lstStyle/>
          <a:p>
            <a:fld id="{0B6F58D1-51C0-42D9-9318-2F15878D8FDB}" type="slidenum">
              <a:rPr lang="it-IT" altLang="it-IT" smtClean="0">
                <a:solidFill>
                  <a:srgbClr val="000000"/>
                </a:solidFill>
              </a:rPr>
              <a:pPr/>
              <a:t>‹N›</a:t>
            </a:fld>
            <a:endParaRPr lang="it-IT" altLang="it-IT">
              <a:solidFill>
                <a:srgbClr val="000000"/>
              </a:solidFill>
            </a:endParaRPr>
          </a:p>
        </p:txBody>
      </p:sp>
    </p:spTree>
    <p:extLst>
      <p:ext uri="{BB962C8B-B14F-4D97-AF65-F5344CB8AC3E}">
        <p14:creationId xmlns:p14="http://schemas.microsoft.com/office/powerpoint/2010/main" val="19182946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it-IT"/>
              <a:t>Fare clic per modificare lo stile del titolo</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endParaRPr lang="it-IT" altLang="it-IT">
              <a:solidFill>
                <a:srgbClr val="FFFFFF"/>
              </a:solidFill>
            </a:endParaRPr>
          </a:p>
        </p:txBody>
      </p:sp>
      <p:sp>
        <p:nvSpPr>
          <p:cNvPr id="5" name="Footer Placeholder 4"/>
          <p:cNvSpPr>
            <a:spLocks noGrp="1"/>
          </p:cNvSpPr>
          <p:nvPr>
            <p:ph type="ftr" sz="quarter" idx="11"/>
          </p:nvPr>
        </p:nvSpPr>
        <p:spPr/>
        <p:txBody>
          <a:bodyPr/>
          <a:lstStyle/>
          <a:p>
            <a:endParaRPr lang="it-IT" altLang="it-IT">
              <a:solidFill>
                <a:srgbClr val="FFFFFF"/>
              </a:solidFill>
            </a:endParaRPr>
          </a:p>
        </p:txBody>
      </p:sp>
      <p:sp>
        <p:nvSpPr>
          <p:cNvPr id="6" name="Slide Number Placeholder 5"/>
          <p:cNvSpPr>
            <a:spLocks noGrp="1"/>
          </p:cNvSpPr>
          <p:nvPr>
            <p:ph type="sldNum" sz="quarter" idx="12"/>
          </p:nvPr>
        </p:nvSpPr>
        <p:spPr/>
        <p:txBody>
          <a:bodyPr/>
          <a:lstStyle/>
          <a:p>
            <a:fld id="{FFFB64E2-83E5-4205-9CB2-AE2A33A22874}" type="slidenum">
              <a:rPr lang="it-IT" altLang="it-IT" smtClean="0">
                <a:solidFill>
                  <a:srgbClr val="FFFFFF"/>
                </a:solidFill>
              </a:rPr>
              <a:pPr/>
              <a:t>‹N›</a:t>
            </a:fld>
            <a:endParaRPr lang="it-IT" altLang="it-IT">
              <a:solidFill>
                <a:srgbClr val="FFFFFF"/>
              </a:solidFill>
            </a:endParaRPr>
          </a:p>
        </p:txBody>
      </p:sp>
    </p:spTree>
    <p:extLst>
      <p:ext uri="{BB962C8B-B14F-4D97-AF65-F5344CB8AC3E}">
        <p14:creationId xmlns:p14="http://schemas.microsoft.com/office/powerpoint/2010/main" val="17022556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endParaRPr lang="it-IT" altLang="it-IT">
              <a:solidFill>
                <a:srgbClr val="FFFFFF"/>
              </a:solidFill>
            </a:endParaRPr>
          </a:p>
        </p:txBody>
      </p:sp>
      <p:sp>
        <p:nvSpPr>
          <p:cNvPr id="5" name="Footer Placeholder 4"/>
          <p:cNvSpPr>
            <a:spLocks noGrp="1"/>
          </p:cNvSpPr>
          <p:nvPr>
            <p:ph type="ftr" sz="quarter" idx="11"/>
          </p:nvPr>
        </p:nvSpPr>
        <p:spPr/>
        <p:txBody>
          <a:bodyPr/>
          <a:lstStyle/>
          <a:p>
            <a:endParaRPr lang="it-IT" altLang="it-IT">
              <a:solidFill>
                <a:srgbClr val="FFFFFF"/>
              </a:solidFill>
            </a:endParaRPr>
          </a:p>
        </p:txBody>
      </p:sp>
      <p:sp>
        <p:nvSpPr>
          <p:cNvPr id="6" name="Slide Number Placeholder 5"/>
          <p:cNvSpPr>
            <a:spLocks noGrp="1"/>
          </p:cNvSpPr>
          <p:nvPr>
            <p:ph type="sldNum" sz="quarter" idx="12"/>
          </p:nvPr>
        </p:nvSpPr>
        <p:spPr/>
        <p:txBody>
          <a:bodyPr/>
          <a:lstStyle/>
          <a:p>
            <a:fld id="{EB2EC761-9902-420F-8756-B959C1E8A75B}" type="slidenum">
              <a:rPr lang="it-IT" altLang="it-IT" smtClean="0">
                <a:solidFill>
                  <a:srgbClr val="FFFFFF"/>
                </a:solidFill>
              </a:rPr>
              <a:pPr/>
              <a:t>‹N›</a:t>
            </a:fld>
            <a:endParaRPr lang="it-IT" altLang="it-IT">
              <a:solidFill>
                <a:srgbClr val="FFFFFF"/>
              </a:solidFill>
            </a:endParaRPr>
          </a:p>
        </p:txBody>
      </p:sp>
    </p:spTree>
    <p:extLst>
      <p:ext uri="{BB962C8B-B14F-4D97-AF65-F5344CB8AC3E}">
        <p14:creationId xmlns:p14="http://schemas.microsoft.com/office/powerpoint/2010/main" val="21911403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it-IT"/>
              <a:t>Fare clic per modificare lo stile del titolo</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stili del testo dello schema</a:t>
            </a:r>
          </a:p>
        </p:txBody>
      </p:sp>
      <p:sp>
        <p:nvSpPr>
          <p:cNvPr id="4" name="Date Placeholder 3"/>
          <p:cNvSpPr>
            <a:spLocks noGrp="1"/>
          </p:cNvSpPr>
          <p:nvPr>
            <p:ph type="dt" sz="half" idx="10"/>
          </p:nvPr>
        </p:nvSpPr>
        <p:spPr/>
        <p:txBody>
          <a:bodyPr/>
          <a:lstStyle/>
          <a:p>
            <a:endParaRPr lang="it-IT" altLang="it-IT">
              <a:solidFill>
                <a:srgbClr val="FFFFFF"/>
              </a:solidFill>
            </a:endParaRPr>
          </a:p>
        </p:txBody>
      </p:sp>
      <p:sp>
        <p:nvSpPr>
          <p:cNvPr id="5" name="Footer Placeholder 4"/>
          <p:cNvSpPr>
            <a:spLocks noGrp="1"/>
          </p:cNvSpPr>
          <p:nvPr>
            <p:ph type="ftr" sz="quarter" idx="11"/>
          </p:nvPr>
        </p:nvSpPr>
        <p:spPr/>
        <p:txBody>
          <a:bodyPr/>
          <a:lstStyle/>
          <a:p>
            <a:endParaRPr lang="it-IT" altLang="it-IT">
              <a:solidFill>
                <a:srgbClr val="FFFFFF"/>
              </a:solidFill>
            </a:endParaRPr>
          </a:p>
        </p:txBody>
      </p:sp>
      <p:sp>
        <p:nvSpPr>
          <p:cNvPr id="6" name="Slide Number Placeholder 5"/>
          <p:cNvSpPr>
            <a:spLocks noGrp="1"/>
          </p:cNvSpPr>
          <p:nvPr>
            <p:ph type="sldNum" sz="quarter" idx="12"/>
          </p:nvPr>
        </p:nvSpPr>
        <p:spPr/>
        <p:txBody>
          <a:bodyPr/>
          <a:lstStyle/>
          <a:p>
            <a:fld id="{1D980034-DF66-4B95-862E-78A621A9E730}" type="slidenum">
              <a:rPr lang="it-IT" altLang="it-IT" smtClean="0">
                <a:solidFill>
                  <a:srgbClr val="FFFFFF"/>
                </a:solidFill>
              </a:rPr>
              <a:pPr/>
              <a:t>‹N›</a:t>
            </a:fld>
            <a:endParaRPr lang="it-IT" altLang="it-IT">
              <a:solidFill>
                <a:srgbClr val="FFFFFF"/>
              </a:solidFill>
            </a:endParaRPr>
          </a:p>
        </p:txBody>
      </p:sp>
    </p:spTree>
    <p:extLst>
      <p:ext uri="{BB962C8B-B14F-4D97-AF65-F5344CB8AC3E}">
        <p14:creationId xmlns:p14="http://schemas.microsoft.com/office/powerpoint/2010/main" val="28433514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endParaRPr lang="it-IT" altLang="it-IT">
              <a:solidFill>
                <a:srgbClr val="FFFFFF"/>
              </a:solidFill>
            </a:endParaRPr>
          </a:p>
        </p:txBody>
      </p:sp>
      <p:sp>
        <p:nvSpPr>
          <p:cNvPr id="6" name="Footer Placeholder 5"/>
          <p:cNvSpPr>
            <a:spLocks noGrp="1"/>
          </p:cNvSpPr>
          <p:nvPr>
            <p:ph type="ftr" sz="quarter" idx="11"/>
          </p:nvPr>
        </p:nvSpPr>
        <p:spPr/>
        <p:txBody>
          <a:bodyPr/>
          <a:lstStyle/>
          <a:p>
            <a:endParaRPr lang="it-IT" altLang="it-IT">
              <a:solidFill>
                <a:srgbClr val="FFFFFF"/>
              </a:solidFill>
            </a:endParaRPr>
          </a:p>
        </p:txBody>
      </p:sp>
      <p:sp>
        <p:nvSpPr>
          <p:cNvPr id="7" name="Slide Number Placeholder 6"/>
          <p:cNvSpPr>
            <a:spLocks noGrp="1"/>
          </p:cNvSpPr>
          <p:nvPr>
            <p:ph type="sldNum" sz="quarter" idx="12"/>
          </p:nvPr>
        </p:nvSpPr>
        <p:spPr/>
        <p:txBody>
          <a:bodyPr/>
          <a:lstStyle/>
          <a:p>
            <a:fld id="{A8D34ED0-67B7-459F-B19F-FD6BE87789CB}" type="slidenum">
              <a:rPr lang="it-IT" altLang="it-IT" smtClean="0">
                <a:solidFill>
                  <a:srgbClr val="FFFFFF"/>
                </a:solidFill>
              </a:rPr>
              <a:pPr/>
              <a:t>‹N›</a:t>
            </a:fld>
            <a:endParaRPr lang="it-IT" altLang="it-IT">
              <a:solidFill>
                <a:srgbClr val="FFFFFF"/>
              </a:solidFill>
            </a:endParaRPr>
          </a:p>
        </p:txBody>
      </p:sp>
    </p:spTree>
    <p:extLst>
      <p:ext uri="{BB962C8B-B14F-4D97-AF65-F5344CB8AC3E}">
        <p14:creationId xmlns:p14="http://schemas.microsoft.com/office/powerpoint/2010/main" val="22283247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it-IT"/>
              <a:t>Fare clic per modificare lo stile del titolo</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Content Placeholder 3"/>
          <p:cNvSpPr>
            <a:spLocks noGrp="1"/>
          </p:cNvSpPr>
          <p:nvPr>
            <p:ph sz="half" idx="2"/>
          </p:nvPr>
        </p:nvSpPr>
        <p:spPr>
          <a:xfrm>
            <a:off x="629842" y="2505075"/>
            <a:ext cx="3868340"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Content Placeholder 5"/>
          <p:cNvSpPr>
            <a:spLocks noGrp="1"/>
          </p:cNvSpPr>
          <p:nvPr>
            <p:ph sz="quarter" idx="4"/>
          </p:nvPr>
        </p:nvSpPr>
        <p:spPr>
          <a:xfrm>
            <a:off x="4629150" y="2505075"/>
            <a:ext cx="3887391"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endParaRPr lang="it-IT" altLang="it-IT">
              <a:solidFill>
                <a:srgbClr val="FFFFFF"/>
              </a:solidFill>
            </a:endParaRPr>
          </a:p>
        </p:txBody>
      </p:sp>
      <p:sp>
        <p:nvSpPr>
          <p:cNvPr id="8" name="Footer Placeholder 7"/>
          <p:cNvSpPr>
            <a:spLocks noGrp="1"/>
          </p:cNvSpPr>
          <p:nvPr>
            <p:ph type="ftr" sz="quarter" idx="11"/>
          </p:nvPr>
        </p:nvSpPr>
        <p:spPr/>
        <p:txBody>
          <a:bodyPr/>
          <a:lstStyle/>
          <a:p>
            <a:endParaRPr lang="it-IT" altLang="it-IT">
              <a:solidFill>
                <a:srgbClr val="FFFFFF"/>
              </a:solidFill>
            </a:endParaRPr>
          </a:p>
        </p:txBody>
      </p:sp>
      <p:sp>
        <p:nvSpPr>
          <p:cNvPr id="9" name="Slide Number Placeholder 8"/>
          <p:cNvSpPr>
            <a:spLocks noGrp="1"/>
          </p:cNvSpPr>
          <p:nvPr>
            <p:ph type="sldNum" sz="quarter" idx="12"/>
          </p:nvPr>
        </p:nvSpPr>
        <p:spPr/>
        <p:txBody>
          <a:bodyPr/>
          <a:lstStyle/>
          <a:p>
            <a:fld id="{7CEE391A-1A79-4043-BD62-295E836C6854}" type="slidenum">
              <a:rPr lang="it-IT" altLang="it-IT" smtClean="0">
                <a:solidFill>
                  <a:srgbClr val="FFFFFF"/>
                </a:solidFill>
              </a:rPr>
              <a:pPr/>
              <a:t>‹N›</a:t>
            </a:fld>
            <a:endParaRPr lang="it-IT" altLang="it-IT">
              <a:solidFill>
                <a:srgbClr val="FFFFFF"/>
              </a:solidFill>
            </a:endParaRPr>
          </a:p>
        </p:txBody>
      </p:sp>
    </p:spTree>
    <p:extLst>
      <p:ext uri="{BB962C8B-B14F-4D97-AF65-F5344CB8AC3E}">
        <p14:creationId xmlns:p14="http://schemas.microsoft.com/office/powerpoint/2010/main" val="4360458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Date Placeholder 2"/>
          <p:cNvSpPr>
            <a:spLocks noGrp="1"/>
          </p:cNvSpPr>
          <p:nvPr>
            <p:ph type="dt" sz="half" idx="10"/>
          </p:nvPr>
        </p:nvSpPr>
        <p:spPr/>
        <p:txBody>
          <a:bodyPr/>
          <a:lstStyle/>
          <a:p>
            <a:endParaRPr lang="it-IT" altLang="it-IT">
              <a:solidFill>
                <a:srgbClr val="FFFFFF"/>
              </a:solidFill>
            </a:endParaRPr>
          </a:p>
        </p:txBody>
      </p:sp>
      <p:sp>
        <p:nvSpPr>
          <p:cNvPr id="4" name="Footer Placeholder 3"/>
          <p:cNvSpPr>
            <a:spLocks noGrp="1"/>
          </p:cNvSpPr>
          <p:nvPr>
            <p:ph type="ftr" sz="quarter" idx="11"/>
          </p:nvPr>
        </p:nvSpPr>
        <p:spPr/>
        <p:txBody>
          <a:bodyPr/>
          <a:lstStyle/>
          <a:p>
            <a:endParaRPr lang="it-IT" altLang="it-IT">
              <a:solidFill>
                <a:srgbClr val="FFFFFF"/>
              </a:solidFill>
            </a:endParaRPr>
          </a:p>
        </p:txBody>
      </p:sp>
      <p:sp>
        <p:nvSpPr>
          <p:cNvPr id="5" name="Slide Number Placeholder 4"/>
          <p:cNvSpPr>
            <a:spLocks noGrp="1"/>
          </p:cNvSpPr>
          <p:nvPr>
            <p:ph type="sldNum" sz="quarter" idx="12"/>
          </p:nvPr>
        </p:nvSpPr>
        <p:spPr/>
        <p:txBody>
          <a:bodyPr/>
          <a:lstStyle/>
          <a:p>
            <a:fld id="{E40A9B15-CD58-400D-AF9F-8EBFA6AD3DD6}" type="slidenum">
              <a:rPr lang="it-IT" altLang="it-IT" smtClean="0">
                <a:solidFill>
                  <a:srgbClr val="FFFFFF"/>
                </a:solidFill>
              </a:rPr>
              <a:pPr/>
              <a:t>‹N›</a:t>
            </a:fld>
            <a:endParaRPr lang="it-IT" altLang="it-IT">
              <a:solidFill>
                <a:srgbClr val="FFFFFF"/>
              </a:solidFill>
            </a:endParaRPr>
          </a:p>
        </p:txBody>
      </p:sp>
    </p:spTree>
    <p:extLst>
      <p:ext uri="{BB962C8B-B14F-4D97-AF65-F5344CB8AC3E}">
        <p14:creationId xmlns:p14="http://schemas.microsoft.com/office/powerpoint/2010/main" val="4688670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it-IT" altLang="it-IT">
              <a:solidFill>
                <a:srgbClr val="FFFFFF"/>
              </a:solidFill>
            </a:endParaRPr>
          </a:p>
        </p:txBody>
      </p:sp>
      <p:sp>
        <p:nvSpPr>
          <p:cNvPr id="3" name="Footer Placeholder 2"/>
          <p:cNvSpPr>
            <a:spLocks noGrp="1"/>
          </p:cNvSpPr>
          <p:nvPr>
            <p:ph type="ftr" sz="quarter" idx="11"/>
          </p:nvPr>
        </p:nvSpPr>
        <p:spPr/>
        <p:txBody>
          <a:bodyPr/>
          <a:lstStyle/>
          <a:p>
            <a:endParaRPr lang="it-IT" altLang="it-IT">
              <a:solidFill>
                <a:srgbClr val="FFFFFF"/>
              </a:solidFill>
            </a:endParaRPr>
          </a:p>
        </p:txBody>
      </p:sp>
      <p:sp>
        <p:nvSpPr>
          <p:cNvPr id="4" name="Slide Number Placeholder 3"/>
          <p:cNvSpPr>
            <a:spLocks noGrp="1"/>
          </p:cNvSpPr>
          <p:nvPr>
            <p:ph type="sldNum" sz="quarter" idx="12"/>
          </p:nvPr>
        </p:nvSpPr>
        <p:spPr/>
        <p:txBody>
          <a:bodyPr/>
          <a:lstStyle/>
          <a:p>
            <a:fld id="{E3521D00-A358-4E42-A5EC-770710E17695}" type="slidenum">
              <a:rPr lang="it-IT" altLang="it-IT" smtClean="0">
                <a:solidFill>
                  <a:srgbClr val="FFFFFF"/>
                </a:solidFill>
              </a:rPr>
              <a:pPr/>
              <a:t>‹N›</a:t>
            </a:fld>
            <a:endParaRPr lang="it-IT" altLang="it-IT">
              <a:solidFill>
                <a:srgbClr val="FFFFFF"/>
              </a:solidFill>
            </a:endParaRPr>
          </a:p>
        </p:txBody>
      </p:sp>
    </p:spTree>
    <p:extLst>
      <p:ext uri="{BB962C8B-B14F-4D97-AF65-F5344CB8AC3E}">
        <p14:creationId xmlns:p14="http://schemas.microsoft.com/office/powerpoint/2010/main" val="17712676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it-IT"/>
              <a:t>Fare clic per modificare lo stile del titolo</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stili del testo dello schema</a:t>
            </a:r>
          </a:p>
        </p:txBody>
      </p:sp>
      <p:sp>
        <p:nvSpPr>
          <p:cNvPr id="4" name="Date Placeholder 3"/>
          <p:cNvSpPr>
            <a:spLocks noGrp="1"/>
          </p:cNvSpPr>
          <p:nvPr>
            <p:ph type="dt" sz="half" idx="10"/>
          </p:nvPr>
        </p:nvSpPr>
        <p:spPr/>
        <p:txBody>
          <a:bodyPr/>
          <a:lstStyle/>
          <a:p>
            <a:fld id="{9552EBD2-22CA-4672-A4DF-84663303CFB5}" type="datetimeFigureOut">
              <a:rPr lang="it-IT" smtClean="0"/>
              <a:t>11/11/2023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27AAB44-92BF-43EA-A5D2-804E2A50321A}" type="slidenum">
              <a:rPr lang="it-IT" smtClean="0"/>
              <a:t>‹N›</a:t>
            </a:fld>
            <a:endParaRPr lang="it-IT"/>
          </a:p>
        </p:txBody>
      </p:sp>
    </p:spTree>
    <p:extLst>
      <p:ext uri="{BB962C8B-B14F-4D97-AF65-F5344CB8AC3E}">
        <p14:creationId xmlns:p14="http://schemas.microsoft.com/office/powerpoint/2010/main" val="9669385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a:t>Fare clic per modificare lo stile del titolo</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Date Placeholder 4"/>
          <p:cNvSpPr>
            <a:spLocks noGrp="1"/>
          </p:cNvSpPr>
          <p:nvPr>
            <p:ph type="dt" sz="half" idx="10"/>
          </p:nvPr>
        </p:nvSpPr>
        <p:spPr/>
        <p:txBody>
          <a:bodyPr/>
          <a:lstStyle/>
          <a:p>
            <a:endParaRPr lang="it-IT" altLang="it-IT">
              <a:solidFill>
                <a:srgbClr val="FFFFFF"/>
              </a:solidFill>
            </a:endParaRPr>
          </a:p>
        </p:txBody>
      </p:sp>
      <p:sp>
        <p:nvSpPr>
          <p:cNvPr id="6" name="Footer Placeholder 5"/>
          <p:cNvSpPr>
            <a:spLocks noGrp="1"/>
          </p:cNvSpPr>
          <p:nvPr>
            <p:ph type="ftr" sz="quarter" idx="11"/>
          </p:nvPr>
        </p:nvSpPr>
        <p:spPr/>
        <p:txBody>
          <a:bodyPr/>
          <a:lstStyle/>
          <a:p>
            <a:endParaRPr lang="it-IT" altLang="it-IT">
              <a:solidFill>
                <a:srgbClr val="FFFFFF"/>
              </a:solidFill>
            </a:endParaRPr>
          </a:p>
        </p:txBody>
      </p:sp>
      <p:sp>
        <p:nvSpPr>
          <p:cNvPr id="7" name="Slide Number Placeholder 6"/>
          <p:cNvSpPr>
            <a:spLocks noGrp="1"/>
          </p:cNvSpPr>
          <p:nvPr>
            <p:ph type="sldNum" sz="quarter" idx="12"/>
          </p:nvPr>
        </p:nvSpPr>
        <p:spPr/>
        <p:txBody>
          <a:bodyPr/>
          <a:lstStyle/>
          <a:p>
            <a:fld id="{A39CF0F6-22F2-4ED4-A14D-C8C05807E9B2}" type="slidenum">
              <a:rPr lang="it-IT" altLang="it-IT" smtClean="0">
                <a:solidFill>
                  <a:srgbClr val="FFFFFF"/>
                </a:solidFill>
              </a:rPr>
              <a:pPr/>
              <a:t>‹N›</a:t>
            </a:fld>
            <a:endParaRPr lang="it-IT" altLang="it-IT">
              <a:solidFill>
                <a:srgbClr val="FFFFFF"/>
              </a:solidFill>
            </a:endParaRPr>
          </a:p>
        </p:txBody>
      </p:sp>
    </p:spTree>
    <p:extLst>
      <p:ext uri="{BB962C8B-B14F-4D97-AF65-F5344CB8AC3E}">
        <p14:creationId xmlns:p14="http://schemas.microsoft.com/office/powerpoint/2010/main" val="11650941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a:t>Fare clic per modificare lo stile del titolo</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Date Placeholder 4"/>
          <p:cNvSpPr>
            <a:spLocks noGrp="1"/>
          </p:cNvSpPr>
          <p:nvPr>
            <p:ph type="dt" sz="half" idx="10"/>
          </p:nvPr>
        </p:nvSpPr>
        <p:spPr/>
        <p:txBody>
          <a:bodyPr/>
          <a:lstStyle/>
          <a:p>
            <a:endParaRPr lang="it-IT" altLang="it-IT">
              <a:solidFill>
                <a:srgbClr val="FFFFFF"/>
              </a:solidFill>
            </a:endParaRPr>
          </a:p>
        </p:txBody>
      </p:sp>
      <p:sp>
        <p:nvSpPr>
          <p:cNvPr id="6" name="Footer Placeholder 5"/>
          <p:cNvSpPr>
            <a:spLocks noGrp="1"/>
          </p:cNvSpPr>
          <p:nvPr>
            <p:ph type="ftr" sz="quarter" idx="11"/>
          </p:nvPr>
        </p:nvSpPr>
        <p:spPr/>
        <p:txBody>
          <a:bodyPr/>
          <a:lstStyle/>
          <a:p>
            <a:endParaRPr lang="it-IT" altLang="it-IT">
              <a:solidFill>
                <a:srgbClr val="FFFFFF"/>
              </a:solidFill>
            </a:endParaRPr>
          </a:p>
        </p:txBody>
      </p:sp>
      <p:sp>
        <p:nvSpPr>
          <p:cNvPr id="7" name="Slide Number Placeholder 6"/>
          <p:cNvSpPr>
            <a:spLocks noGrp="1"/>
          </p:cNvSpPr>
          <p:nvPr>
            <p:ph type="sldNum" sz="quarter" idx="12"/>
          </p:nvPr>
        </p:nvSpPr>
        <p:spPr/>
        <p:txBody>
          <a:bodyPr/>
          <a:lstStyle/>
          <a:p>
            <a:fld id="{5501DC7F-26BB-4E11-B976-335399C013B2}" type="slidenum">
              <a:rPr lang="it-IT" altLang="it-IT" smtClean="0">
                <a:solidFill>
                  <a:srgbClr val="FFFFFF"/>
                </a:solidFill>
              </a:rPr>
              <a:pPr/>
              <a:t>‹N›</a:t>
            </a:fld>
            <a:endParaRPr lang="it-IT" altLang="it-IT">
              <a:solidFill>
                <a:srgbClr val="FFFFFF"/>
              </a:solidFill>
            </a:endParaRPr>
          </a:p>
        </p:txBody>
      </p:sp>
    </p:spTree>
    <p:extLst>
      <p:ext uri="{BB962C8B-B14F-4D97-AF65-F5344CB8AC3E}">
        <p14:creationId xmlns:p14="http://schemas.microsoft.com/office/powerpoint/2010/main" val="13210487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endParaRPr lang="it-IT" altLang="it-IT">
              <a:solidFill>
                <a:srgbClr val="FFFFFF"/>
              </a:solidFill>
            </a:endParaRPr>
          </a:p>
        </p:txBody>
      </p:sp>
      <p:sp>
        <p:nvSpPr>
          <p:cNvPr id="5" name="Footer Placeholder 4"/>
          <p:cNvSpPr>
            <a:spLocks noGrp="1"/>
          </p:cNvSpPr>
          <p:nvPr>
            <p:ph type="ftr" sz="quarter" idx="11"/>
          </p:nvPr>
        </p:nvSpPr>
        <p:spPr/>
        <p:txBody>
          <a:bodyPr/>
          <a:lstStyle/>
          <a:p>
            <a:endParaRPr lang="it-IT" altLang="it-IT">
              <a:solidFill>
                <a:srgbClr val="FFFFFF"/>
              </a:solidFill>
            </a:endParaRPr>
          </a:p>
        </p:txBody>
      </p:sp>
      <p:sp>
        <p:nvSpPr>
          <p:cNvPr id="6" name="Slide Number Placeholder 5"/>
          <p:cNvSpPr>
            <a:spLocks noGrp="1"/>
          </p:cNvSpPr>
          <p:nvPr>
            <p:ph type="sldNum" sz="quarter" idx="12"/>
          </p:nvPr>
        </p:nvSpPr>
        <p:spPr/>
        <p:txBody>
          <a:bodyPr/>
          <a:lstStyle/>
          <a:p>
            <a:fld id="{259FDBB8-F180-4FFE-9598-812B3F972A2E}" type="slidenum">
              <a:rPr lang="it-IT" altLang="it-IT" smtClean="0">
                <a:solidFill>
                  <a:srgbClr val="FFFFFF"/>
                </a:solidFill>
              </a:rPr>
              <a:pPr/>
              <a:t>‹N›</a:t>
            </a:fld>
            <a:endParaRPr lang="it-IT" altLang="it-IT">
              <a:solidFill>
                <a:srgbClr val="FFFFFF"/>
              </a:solidFill>
            </a:endParaRPr>
          </a:p>
        </p:txBody>
      </p:sp>
    </p:spTree>
    <p:extLst>
      <p:ext uri="{BB962C8B-B14F-4D97-AF65-F5344CB8AC3E}">
        <p14:creationId xmlns:p14="http://schemas.microsoft.com/office/powerpoint/2010/main" val="6257001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it-IT"/>
              <a:t>Fare clic per modificare lo stile del titolo</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endParaRPr lang="it-IT" altLang="it-IT">
              <a:solidFill>
                <a:srgbClr val="FFFFFF"/>
              </a:solidFill>
            </a:endParaRPr>
          </a:p>
        </p:txBody>
      </p:sp>
      <p:sp>
        <p:nvSpPr>
          <p:cNvPr id="5" name="Footer Placeholder 4"/>
          <p:cNvSpPr>
            <a:spLocks noGrp="1"/>
          </p:cNvSpPr>
          <p:nvPr>
            <p:ph type="ftr" sz="quarter" idx="11"/>
          </p:nvPr>
        </p:nvSpPr>
        <p:spPr/>
        <p:txBody>
          <a:bodyPr/>
          <a:lstStyle/>
          <a:p>
            <a:endParaRPr lang="it-IT" altLang="it-IT">
              <a:solidFill>
                <a:srgbClr val="FFFFFF"/>
              </a:solidFill>
            </a:endParaRPr>
          </a:p>
        </p:txBody>
      </p:sp>
      <p:sp>
        <p:nvSpPr>
          <p:cNvPr id="6" name="Slide Number Placeholder 5"/>
          <p:cNvSpPr>
            <a:spLocks noGrp="1"/>
          </p:cNvSpPr>
          <p:nvPr>
            <p:ph type="sldNum" sz="quarter" idx="12"/>
          </p:nvPr>
        </p:nvSpPr>
        <p:spPr/>
        <p:txBody>
          <a:bodyPr/>
          <a:lstStyle/>
          <a:p>
            <a:fld id="{B2F6A038-AB65-4D04-95A5-2B5147E59CF9}" type="slidenum">
              <a:rPr lang="it-IT" altLang="it-IT" smtClean="0">
                <a:solidFill>
                  <a:srgbClr val="FFFFFF"/>
                </a:solidFill>
              </a:rPr>
              <a:pPr/>
              <a:t>‹N›</a:t>
            </a:fld>
            <a:endParaRPr lang="it-IT" altLang="it-IT">
              <a:solidFill>
                <a:srgbClr val="FFFFFF"/>
              </a:solidFill>
            </a:endParaRPr>
          </a:p>
        </p:txBody>
      </p:sp>
    </p:spTree>
    <p:extLst>
      <p:ext uri="{BB962C8B-B14F-4D97-AF65-F5344CB8AC3E}">
        <p14:creationId xmlns:p14="http://schemas.microsoft.com/office/powerpoint/2010/main" val="21249167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xAndObj">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p>
            <a:r>
              <a:rPr lang="it-IT"/>
              <a:t>Fare clic per modificare lo stile del titolo</a:t>
            </a:r>
          </a:p>
        </p:txBody>
      </p:sp>
      <p:sp>
        <p:nvSpPr>
          <p:cNvPr id="3" name="Segnaposto testo 2"/>
          <p:cNvSpPr>
            <a:spLocks noGrp="1"/>
          </p:cNvSpPr>
          <p:nvPr>
            <p:ph type="body" sz="half" idx="1"/>
          </p:nvPr>
        </p:nvSpPr>
        <p:spPr>
          <a:xfrm>
            <a:off x="457200" y="1600202"/>
            <a:ext cx="4038600" cy="4525963"/>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2"/>
            <a:ext cx="4038600" cy="4525963"/>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a:xfrm>
            <a:off x="457200" y="6251575"/>
            <a:ext cx="2133600" cy="476250"/>
          </a:xfrm>
        </p:spPr>
        <p:txBody>
          <a:bodyPr/>
          <a:lstStyle>
            <a:lvl1pPr>
              <a:defRPr/>
            </a:lvl1pPr>
          </a:lstStyle>
          <a:p>
            <a:endParaRPr lang="it-IT" altLang="it-IT">
              <a:solidFill>
                <a:srgbClr val="FFFFFF"/>
              </a:solidFill>
            </a:endParaRPr>
          </a:p>
        </p:txBody>
      </p:sp>
      <p:sp>
        <p:nvSpPr>
          <p:cNvPr id="6" name="Segnaposto numero diapositiva 5"/>
          <p:cNvSpPr>
            <a:spLocks noGrp="1"/>
          </p:cNvSpPr>
          <p:nvPr>
            <p:ph type="sldNum" sz="quarter" idx="11"/>
          </p:nvPr>
        </p:nvSpPr>
        <p:spPr>
          <a:xfrm>
            <a:off x="6553200" y="6248400"/>
            <a:ext cx="2133600" cy="476250"/>
          </a:xfrm>
        </p:spPr>
        <p:txBody>
          <a:bodyPr/>
          <a:lstStyle>
            <a:lvl1pPr>
              <a:defRPr/>
            </a:lvl1pPr>
          </a:lstStyle>
          <a:p>
            <a:fld id="{B94EB126-11CC-4774-826E-EDF8F9CB939D}" type="slidenum">
              <a:rPr lang="it-IT" altLang="it-IT">
                <a:solidFill>
                  <a:srgbClr val="FFFFFF"/>
                </a:solidFill>
              </a:rPr>
              <a:pPr/>
              <a:t>‹N›</a:t>
            </a:fld>
            <a:endParaRPr lang="it-IT" altLang="it-IT">
              <a:solidFill>
                <a:srgbClr val="FFFFFF"/>
              </a:solidFill>
            </a:endParaRPr>
          </a:p>
        </p:txBody>
      </p:sp>
      <p:sp>
        <p:nvSpPr>
          <p:cNvPr id="7" name="Segnaposto piè di pagina 6"/>
          <p:cNvSpPr>
            <a:spLocks noGrp="1"/>
          </p:cNvSpPr>
          <p:nvPr>
            <p:ph type="ftr" sz="quarter" idx="12"/>
          </p:nvPr>
        </p:nvSpPr>
        <p:spPr>
          <a:xfrm>
            <a:off x="3124200" y="6248400"/>
            <a:ext cx="2895600" cy="476250"/>
          </a:xfrm>
        </p:spPr>
        <p:txBody>
          <a:bodyPr/>
          <a:lstStyle>
            <a:lvl1pPr>
              <a:defRPr/>
            </a:lvl1pPr>
          </a:lstStyle>
          <a:p>
            <a:endParaRPr lang="it-IT" altLang="it-IT">
              <a:solidFill>
                <a:srgbClr val="FFFFFF"/>
              </a:solidFill>
            </a:endParaRPr>
          </a:p>
        </p:txBody>
      </p:sp>
    </p:spTree>
    <p:extLst>
      <p:ext uri="{BB962C8B-B14F-4D97-AF65-F5344CB8AC3E}">
        <p14:creationId xmlns:p14="http://schemas.microsoft.com/office/powerpoint/2010/main" val="363461917"/>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it-IT"/>
              <a:t>Fare clic per modificare lo stile del titolo</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endParaRPr lang="it-IT" altLang="it-IT">
              <a:solidFill>
                <a:srgbClr val="000000"/>
              </a:solidFill>
            </a:endParaRPr>
          </a:p>
        </p:txBody>
      </p:sp>
      <p:sp>
        <p:nvSpPr>
          <p:cNvPr id="5" name="Footer Placeholder 4"/>
          <p:cNvSpPr>
            <a:spLocks noGrp="1"/>
          </p:cNvSpPr>
          <p:nvPr>
            <p:ph type="ftr" sz="quarter" idx="11"/>
          </p:nvPr>
        </p:nvSpPr>
        <p:spPr/>
        <p:txBody>
          <a:bodyPr/>
          <a:lstStyle/>
          <a:p>
            <a:endParaRPr lang="it-IT" altLang="it-IT">
              <a:solidFill>
                <a:srgbClr val="000000"/>
              </a:solidFill>
            </a:endParaRPr>
          </a:p>
        </p:txBody>
      </p:sp>
      <p:sp>
        <p:nvSpPr>
          <p:cNvPr id="6" name="Slide Number Placeholder 5"/>
          <p:cNvSpPr>
            <a:spLocks noGrp="1"/>
          </p:cNvSpPr>
          <p:nvPr>
            <p:ph type="sldNum" sz="quarter" idx="12"/>
          </p:nvPr>
        </p:nvSpPr>
        <p:spPr/>
        <p:txBody>
          <a:bodyPr/>
          <a:lstStyle/>
          <a:p>
            <a:fld id="{25298BDF-3446-4B36-8E61-82DE3C9C438F}" type="slidenum">
              <a:rPr lang="it-IT" altLang="it-IT" smtClean="0">
                <a:solidFill>
                  <a:srgbClr val="000000"/>
                </a:solidFill>
              </a:rPr>
              <a:pPr/>
              <a:t>‹N›</a:t>
            </a:fld>
            <a:endParaRPr lang="it-IT" altLang="it-IT">
              <a:solidFill>
                <a:srgbClr val="000000"/>
              </a:solidFill>
            </a:endParaRPr>
          </a:p>
        </p:txBody>
      </p:sp>
    </p:spTree>
    <p:extLst>
      <p:ext uri="{BB962C8B-B14F-4D97-AF65-F5344CB8AC3E}">
        <p14:creationId xmlns:p14="http://schemas.microsoft.com/office/powerpoint/2010/main" val="823333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endParaRPr lang="it-IT" altLang="it-IT">
              <a:solidFill>
                <a:srgbClr val="000000"/>
              </a:solidFill>
            </a:endParaRPr>
          </a:p>
        </p:txBody>
      </p:sp>
      <p:sp>
        <p:nvSpPr>
          <p:cNvPr id="5" name="Footer Placeholder 4"/>
          <p:cNvSpPr>
            <a:spLocks noGrp="1"/>
          </p:cNvSpPr>
          <p:nvPr>
            <p:ph type="ftr" sz="quarter" idx="11"/>
          </p:nvPr>
        </p:nvSpPr>
        <p:spPr/>
        <p:txBody>
          <a:bodyPr/>
          <a:lstStyle/>
          <a:p>
            <a:endParaRPr lang="it-IT" altLang="it-IT">
              <a:solidFill>
                <a:srgbClr val="000000"/>
              </a:solidFill>
            </a:endParaRPr>
          </a:p>
        </p:txBody>
      </p:sp>
      <p:sp>
        <p:nvSpPr>
          <p:cNvPr id="6" name="Slide Number Placeholder 5"/>
          <p:cNvSpPr>
            <a:spLocks noGrp="1"/>
          </p:cNvSpPr>
          <p:nvPr>
            <p:ph type="sldNum" sz="quarter" idx="12"/>
          </p:nvPr>
        </p:nvSpPr>
        <p:spPr/>
        <p:txBody>
          <a:bodyPr/>
          <a:lstStyle/>
          <a:p>
            <a:fld id="{E9F95C3E-7ADF-4F58-80DA-7FD092FE0869}" type="slidenum">
              <a:rPr lang="it-IT" altLang="it-IT" smtClean="0">
                <a:solidFill>
                  <a:srgbClr val="000000"/>
                </a:solidFill>
              </a:rPr>
              <a:pPr/>
              <a:t>‹N›</a:t>
            </a:fld>
            <a:endParaRPr lang="it-IT" altLang="it-IT">
              <a:solidFill>
                <a:srgbClr val="000000"/>
              </a:solidFill>
            </a:endParaRPr>
          </a:p>
        </p:txBody>
      </p:sp>
    </p:spTree>
    <p:extLst>
      <p:ext uri="{BB962C8B-B14F-4D97-AF65-F5344CB8AC3E}">
        <p14:creationId xmlns:p14="http://schemas.microsoft.com/office/powerpoint/2010/main" val="393960049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it-IT"/>
              <a:t>Fare clic per modificare lo stile del titolo</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stili del testo dello schema</a:t>
            </a:r>
          </a:p>
        </p:txBody>
      </p:sp>
      <p:sp>
        <p:nvSpPr>
          <p:cNvPr id="4" name="Date Placeholder 3"/>
          <p:cNvSpPr>
            <a:spLocks noGrp="1"/>
          </p:cNvSpPr>
          <p:nvPr>
            <p:ph type="dt" sz="half" idx="10"/>
          </p:nvPr>
        </p:nvSpPr>
        <p:spPr/>
        <p:txBody>
          <a:bodyPr/>
          <a:lstStyle/>
          <a:p>
            <a:endParaRPr lang="it-IT" altLang="it-IT">
              <a:solidFill>
                <a:srgbClr val="000000"/>
              </a:solidFill>
            </a:endParaRPr>
          </a:p>
        </p:txBody>
      </p:sp>
      <p:sp>
        <p:nvSpPr>
          <p:cNvPr id="5" name="Footer Placeholder 4"/>
          <p:cNvSpPr>
            <a:spLocks noGrp="1"/>
          </p:cNvSpPr>
          <p:nvPr>
            <p:ph type="ftr" sz="quarter" idx="11"/>
          </p:nvPr>
        </p:nvSpPr>
        <p:spPr/>
        <p:txBody>
          <a:bodyPr/>
          <a:lstStyle/>
          <a:p>
            <a:endParaRPr lang="it-IT" altLang="it-IT">
              <a:solidFill>
                <a:srgbClr val="000000"/>
              </a:solidFill>
            </a:endParaRPr>
          </a:p>
        </p:txBody>
      </p:sp>
      <p:sp>
        <p:nvSpPr>
          <p:cNvPr id="6" name="Slide Number Placeholder 5"/>
          <p:cNvSpPr>
            <a:spLocks noGrp="1"/>
          </p:cNvSpPr>
          <p:nvPr>
            <p:ph type="sldNum" sz="quarter" idx="12"/>
          </p:nvPr>
        </p:nvSpPr>
        <p:spPr/>
        <p:txBody>
          <a:bodyPr/>
          <a:lstStyle/>
          <a:p>
            <a:fld id="{AA4CE892-362C-4AA9-83D1-198DE057579A}" type="slidenum">
              <a:rPr lang="it-IT" altLang="it-IT" smtClean="0">
                <a:solidFill>
                  <a:srgbClr val="000000"/>
                </a:solidFill>
              </a:rPr>
              <a:pPr/>
              <a:t>‹N›</a:t>
            </a:fld>
            <a:endParaRPr lang="it-IT" altLang="it-IT">
              <a:solidFill>
                <a:srgbClr val="000000"/>
              </a:solidFill>
            </a:endParaRPr>
          </a:p>
        </p:txBody>
      </p:sp>
    </p:spTree>
    <p:extLst>
      <p:ext uri="{BB962C8B-B14F-4D97-AF65-F5344CB8AC3E}">
        <p14:creationId xmlns:p14="http://schemas.microsoft.com/office/powerpoint/2010/main" val="23182510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endParaRPr lang="it-IT" altLang="it-IT">
              <a:solidFill>
                <a:srgbClr val="000000"/>
              </a:solidFill>
            </a:endParaRPr>
          </a:p>
        </p:txBody>
      </p:sp>
      <p:sp>
        <p:nvSpPr>
          <p:cNvPr id="6" name="Footer Placeholder 5"/>
          <p:cNvSpPr>
            <a:spLocks noGrp="1"/>
          </p:cNvSpPr>
          <p:nvPr>
            <p:ph type="ftr" sz="quarter" idx="11"/>
          </p:nvPr>
        </p:nvSpPr>
        <p:spPr/>
        <p:txBody>
          <a:bodyPr/>
          <a:lstStyle/>
          <a:p>
            <a:endParaRPr lang="it-IT" altLang="it-IT">
              <a:solidFill>
                <a:srgbClr val="000000"/>
              </a:solidFill>
            </a:endParaRPr>
          </a:p>
        </p:txBody>
      </p:sp>
      <p:sp>
        <p:nvSpPr>
          <p:cNvPr id="7" name="Slide Number Placeholder 6"/>
          <p:cNvSpPr>
            <a:spLocks noGrp="1"/>
          </p:cNvSpPr>
          <p:nvPr>
            <p:ph type="sldNum" sz="quarter" idx="12"/>
          </p:nvPr>
        </p:nvSpPr>
        <p:spPr/>
        <p:txBody>
          <a:bodyPr/>
          <a:lstStyle/>
          <a:p>
            <a:fld id="{AEE7B94B-8768-4BFE-B5B3-F1F0C88E8B43}" type="slidenum">
              <a:rPr lang="it-IT" altLang="it-IT" smtClean="0">
                <a:solidFill>
                  <a:srgbClr val="000000"/>
                </a:solidFill>
              </a:rPr>
              <a:pPr/>
              <a:t>‹N›</a:t>
            </a:fld>
            <a:endParaRPr lang="it-IT" altLang="it-IT">
              <a:solidFill>
                <a:srgbClr val="000000"/>
              </a:solidFill>
            </a:endParaRPr>
          </a:p>
        </p:txBody>
      </p:sp>
    </p:spTree>
    <p:extLst>
      <p:ext uri="{BB962C8B-B14F-4D97-AF65-F5344CB8AC3E}">
        <p14:creationId xmlns:p14="http://schemas.microsoft.com/office/powerpoint/2010/main" val="26292617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it-IT"/>
              <a:t>Fare clic per modificare lo stile del titolo</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Content Placeholder 3"/>
          <p:cNvSpPr>
            <a:spLocks noGrp="1"/>
          </p:cNvSpPr>
          <p:nvPr>
            <p:ph sz="half" idx="2"/>
          </p:nvPr>
        </p:nvSpPr>
        <p:spPr>
          <a:xfrm>
            <a:off x="629842" y="2505075"/>
            <a:ext cx="3868340"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Content Placeholder 5"/>
          <p:cNvSpPr>
            <a:spLocks noGrp="1"/>
          </p:cNvSpPr>
          <p:nvPr>
            <p:ph sz="quarter" idx="4"/>
          </p:nvPr>
        </p:nvSpPr>
        <p:spPr>
          <a:xfrm>
            <a:off x="4629150" y="2505075"/>
            <a:ext cx="3887391"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endParaRPr lang="it-IT" altLang="it-IT">
              <a:solidFill>
                <a:srgbClr val="000000"/>
              </a:solidFill>
            </a:endParaRPr>
          </a:p>
        </p:txBody>
      </p:sp>
      <p:sp>
        <p:nvSpPr>
          <p:cNvPr id="8" name="Footer Placeholder 7"/>
          <p:cNvSpPr>
            <a:spLocks noGrp="1"/>
          </p:cNvSpPr>
          <p:nvPr>
            <p:ph type="ftr" sz="quarter" idx="11"/>
          </p:nvPr>
        </p:nvSpPr>
        <p:spPr/>
        <p:txBody>
          <a:bodyPr/>
          <a:lstStyle/>
          <a:p>
            <a:endParaRPr lang="it-IT" altLang="it-IT">
              <a:solidFill>
                <a:srgbClr val="000000"/>
              </a:solidFill>
            </a:endParaRPr>
          </a:p>
        </p:txBody>
      </p:sp>
      <p:sp>
        <p:nvSpPr>
          <p:cNvPr id="9" name="Slide Number Placeholder 8"/>
          <p:cNvSpPr>
            <a:spLocks noGrp="1"/>
          </p:cNvSpPr>
          <p:nvPr>
            <p:ph type="sldNum" sz="quarter" idx="12"/>
          </p:nvPr>
        </p:nvSpPr>
        <p:spPr/>
        <p:txBody>
          <a:bodyPr/>
          <a:lstStyle/>
          <a:p>
            <a:fld id="{6995B66B-EBD3-4E15-8826-74EFFE472FC9}" type="slidenum">
              <a:rPr lang="it-IT" altLang="it-IT" smtClean="0">
                <a:solidFill>
                  <a:srgbClr val="000000"/>
                </a:solidFill>
              </a:rPr>
              <a:pPr/>
              <a:t>‹N›</a:t>
            </a:fld>
            <a:endParaRPr lang="it-IT" altLang="it-IT">
              <a:solidFill>
                <a:srgbClr val="000000"/>
              </a:solidFill>
            </a:endParaRPr>
          </a:p>
        </p:txBody>
      </p:sp>
    </p:spTree>
    <p:extLst>
      <p:ext uri="{BB962C8B-B14F-4D97-AF65-F5344CB8AC3E}">
        <p14:creationId xmlns:p14="http://schemas.microsoft.com/office/powerpoint/2010/main" val="7637690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9552EBD2-22CA-4672-A4DF-84663303CFB5}" type="datetimeFigureOut">
              <a:rPr lang="it-IT" smtClean="0"/>
              <a:t>11/11/2023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827AAB44-92BF-43EA-A5D2-804E2A50321A}" type="slidenum">
              <a:rPr lang="it-IT" smtClean="0"/>
              <a:t>‹N›</a:t>
            </a:fld>
            <a:endParaRPr lang="it-IT"/>
          </a:p>
        </p:txBody>
      </p:sp>
    </p:spTree>
    <p:extLst>
      <p:ext uri="{BB962C8B-B14F-4D97-AF65-F5344CB8AC3E}">
        <p14:creationId xmlns:p14="http://schemas.microsoft.com/office/powerpoint/2010/main" val="389549220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Date Placeholder 2"/>
          <p:cNvSpPr>
            <a:spLocks noGrp="1"/>
          </p:cNvSpPr>
          <p:nvPr>
            <p:ph type="dt" sz="half" idx="10"/>
          </p:nvPr>
        </p:nvSpPr>
        <p:spPr/>
        <p:txBody>
          <a:bodyPr/>
          <a:lstStyle/>
          <a:p>
            <a:endParaRPr lang="it-IT" altLang="it-IT">
              <a:solidFill>
                <a:srgbClr val="000000"/>
              </a:solidFill>
            </a:endParaRPr>
          </a:p>
        </p:txBody>
      </p:sp>
      <p:sp>
        <p:nvSpPr>
          <p:cNvPr id="4" name="Footer Placeholder 3"/>
          <p:cNvSpPr>
            <a:spLocks noGrp="1"/>
          </p:cNvSpPr>
          <p:nvPr>
            <p:ph type="ftr" sz="quarter" idx="11"/>
          </p:nvPr>
        </p:nvSpPr>
        <p:spPr/>
        <p:txBody>
          <a:bodyPr/>
          <a:lstStyle/>
          <a:p>
            <a:endParaRPr lang="it-IT" altLang="it-IT">
              <a:solidFill>
                <a:srgbClr val="000000"/>
              </a:solidFill>
            </a:endParaRPr>
          </a:p>
        </p:txBody>
      </p:sp>
      <p:sp>
        <p:nvSpPr>
          <p:cNvPr id="5" name="Slide Number Placeholder 4"/>
          <p:cNvSpPr>
            <a:spLocks noGrp="1"/>
          </p:cNvSpPr>
          <p:nvPr>
            <p:ph type="sldNum" sz="quarter" idx="12"/>
          </p:nvPr>
        </p:nvSpPr>
        <p:spPr/>
        <p:txBody>
          <a:bodyPr/>
          <a:lstStyle/>
          <a:p>
            <a:fld id="{E20D8912-815D-46C7-87FB-6EDED1B6AAC7}" type="slidenum">
              <a:rPr lang="it-IT" altLang="it-IT" smtClean="0">
                <a:solidFill>
                  <a:srgbClr val="000000"/>
                </a:solidFill>
              </a:rPr>
              <a:pPr/>
              <a:t>‹N›</a:t>
            </a:fld>
            <a:endParaRPr lang="it-IT" altLang="it-IT">
              <a:solidFill>
                <a:srgbClr val="000000"/>
              </a:solidFill>
            </a:endParaRPr>
          </a:p>
        </p:txBody>
      </p:sp>
    </p:spTree>
    <p:extLst>
      <p:ext uri="{BB962C8B-B14F-4D97-AF65-F5344CB8AC3E}">
        <p14:creationId xmlns:p14="http://schemas.microsoft.com/office/powerpoint/2010/main" val="19414270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it-IT" altLang="it-IT">
              <a:solidFill>
                <a:srgbClr val="000000"/>
              </a:solidFill>
            </a:endParaRPr>
          </a:p>
        </p:txBody>
      </p:sp>
      <p:sp>
        <p:nvSpPr>
          <p:cNvPr id="3" name="Footer Placeholder 2"/>
          <p:cNvSpPr>
            <a:spLocks noGrp="1"/>
          </p:cNvSpPr>
          <p:nvPr>
            <p:ph type="ftr" sz="quarter" idx="11"/>
          </p:nvPr>
        </p:nvSpPr>
        <p:spPr/>
        <p:txBody>
          <a:bodyPr/>
          <a:lstStyle/>
          <a:p>
            <a:endParaRPr lang="it-IT" altLang="it-IT">
              <a:solidFill>
                <a:srgbClr val="000000"/>
              </a:solidFill>
            </a:endParaRPr>
          </a:p>
        </p:txBody>
      </p:sp>
      <p:sp>
        <p:nvSpPr>
          <p:cNvPr id="4" name="Slide Number Placeholder 3"/>
          <p:cNvSpPr>
            <a:spLocks noGrp="1"/>
          </p:cNvSpPr>
          <p:nvPr>
            <p:ph type="sldNum" sz="quarter" idx="12"/>
          </p:nvPr>
        </p:nvSpPr>
        <p:spPr/>
        <p:txBody>
          <a:bodyPr/>
          <a:lstStyle/>
          <a:p>
            <a:fld id="{BEEECCE6-F343-42E8-94D5-0B7FAEAD47C3}" type="slidenum">
              <a:rPr lang="it-IT" altLang="it-IT" smtClean="0">
                <a:solidFill>
                  <a:srgbClr val="000000"/>
                </a:solidFill>
              </a:rPr>
              <a:pPr/>
              <a:t>‹N›</a:t>
            </a:fld>
            <a:endParaRPr lang="it-IT" altLang="it-IT">
              <a:solidFill>
                <a:srgbClr val="000000"/>
              </a:solidFill>
            </a:endParaRPr>
          </a:p>
        </p:txBody>
      </p:sp>
    </p:spTree>
    <p:extLst>
      <p:ext uri="{BB962C8B-B14F-4D97-AF65-F5344CB8AC3E}">
        <p14:creationId xmlns:p14="http://schemas.microsoft.com/office/powerpoint/2010/main" val="129062818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a:t>Fare clic per modificare lo stile del titolo</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Date Placeholder 4"/>
          <p:cNvSpPr>
            <a:spLocks noGrp="1"/>
          </p:cNvSpPr>
          <p:nvPr>
            <p:ph type="dt" sz="half" idx="10"/>
          </p:nvPr>
        </p:nvSpPr>
        <p:spPr/>
        <p:txBody>
          <a:bodyPr/>
          <a:lstStyle/>
          <a:p>
            <a:endParaRPr lang="it-IT" altLang="it-IT">
              <a:solidFill>
                <a:srgbClr val="000000"/>
              </a:solidFill>
            </a:endParaRPr>
          </a:p>
        </p:txBody>
      </p:sp>
      <p:sp>
        <p:nvSpPr>
          <p:cNvPr id="6" name="Footer Placeholder 5"/>
          <p:cNvSpPr>
            <a:spLocks noGrp="1"/>
          </p:cNvSpPr>
          <p:nvPr>
            <p:ph type="ftr" sz="quarter" idx="11"/>
          </p:nvPr>
        </p:nvSpPr>
        <p:spPr/>
        <p:txBody>
          <a:bodyPr/>
          <a:lstStyle/>
          <a:p>
            <a:endParaRPr lang="it-IT" altLang="it-IT">
              <a:solidFill>
                <a:srgbClr val="000000"/>
              </a:solidFill>
            </a:endParaRPr>
          </a:p>
        </p:txBody>
      </p:sp>
      <p:sp>
        <p:nvSpPr>
          <p:cNvPr id="7" name="Slide Number Placeholder 6"/>
          <p:cNvSpPr>
            <a:spLocks noGrp="1"/>
          </p:cNvSpPr>
          <p:nvPr>
            <p:ph type="sldNum" sz="quarter" idx="12"/>
          </p:nvPr>
        </p:nvSpPr>
        <p:spPr/>
        <p:txBody>
          <a:bodyPr/>
          <a:lstStyle/>
          <a:p>
            <a:fld id="{97340B31-F6F2-4611-81F3-B3B64A804D34}" type="slidenum">
              <a:rPr lang="it-IT" altLang="it-IT" smtClean="0">
                <a:solidFill>
                  <a:srgbClr val="000000"/>
                </a:solidFill>
              </a:rPr>
              <a:pPr/>
              <a:t>‹N›</a:t>
            </a:fld>
            <a:endParaRPr lang="it-IT" altLang="it-IT">
              <a:solidFill>
                <a:srgbClr val="000000"/>
              </a:solidFill>
            </a:endParaRPr>
          </a:p>
        </p:txBody>
      </p:sp>
    </p:spTree>
    <p:extLst>
      <p:ext uri="{BB962C8B-B14F-4D97-AF65-F5344CB8AC3E}">
        <p14:creationId xmlns:p14="http://schemas.microsoft.com/office/powerpoint/2010/main" val="22549933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a:t>Fare clic per modificare lo stile del titolo</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Date Placeholder 4"/>
          <p:cNvSpPr>
            <a:spLocks noGrp="1"/>
          </p:cNvSpPr>
          <p:nvPr>
            <p:ph type="dt" sz="half" idx="10"/>
          </p:nvPr>
        </p:nvSpPr>
        <p:spPr/>
        <p:txBody>
          <a:bodyPr/>
          <a:lstStyle/>
          <a:p>
            <a:endParaRPr lang="it-IT" altLang="it-IT">
              <a:solidFill>
                <a:srgbClr val="000000"/>
              </a:solidFill>
            </a:endParaRPr>
          </a:p>
        </p:txBody>
      </p:sp>
      <p:sp>
        <p:nvSpPr>
          <p:cNvPr id="6" name="Footer Placeholder 5"/>
          <p:cNvSpPr>
            <a:spLocks noGrp="1"/>
          </p:cNvSpPr>
          <p:nvPr>
            <p:ph type="ftr" sz="quarter" idx="11"/>
          </p:nvPr>
        </p:nvSpPr>
        <p:spPr/>
        <p:txBody>
          <a:bodyPr/>
          <a:lstStyle/>
          <a:p>
            <a:endParaRPr lang="it-IT" altLang="it-IT">
              <a:solidFill>
                <a:srgbClr val="000000"/>
              </a:solidFill>
            </a:endParaRPr>
          </a:p>
        </p:txBody>
      </p:sp>
      <p:sp>
        <p:nvSpPr>
          <p:cNvPr id="7" name="Slide Number Placeholder 6"/>
          <p:cNvSpPr>
            <a:spLocks noGrp="1"/>
          </p:cNvSpPr>
          <p:nvPr>
            <p:ph type="sldNum" sz="quarter" idx="12"/>
          </p:nvPr>
        </p:nvSpPr>
        <p:spPr/>
        <p:txBody>
          <a:bodyPr/>
          <a:lstStyle/>
          <a:p>
            <a:fld id="{2761E6AE-30FE-4A3D-8D5A-8C0BDBC201D1}" type="slidenum">
              <a:rPr lang="it-IT" altLang="it-IT" smtClean="0">
                <a:solidFill>
                  <a:srgbClr val="000000"/>
                </a:solidFill>
              </a:rPr>
              <a:pPr/>
              <a:t>‹N›</a:t>
            </a:fld>
            <a:endParaRPr lang="it-IT" altLang="it-IT">
              <a:solidFill>
                <a:srgbClr val="000000"/>
              </a:solidFill>
            </a:endParaRPr>
          </a:p>
        </p:txBody>
      </p:sp>
    </p:spTree>
    <p:extLst>
      <p:ext uri="{BB962C8B-B14F-4D97-AF65-F5344CB8AC3E}">
        <p14:creationId xmlns:p14="http://schemas.microsoft.com/office/powerpoint/2010/main" val="237747360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endParaRPr lang="it-IT" altLang="it-IT">
              <a:solidFill>
                <a:srgbClr val="000000"/>
              </a:solidFill>
            </a:endParaRPr>
          </a:p>
        </p:txBody>
      </p:sp>
      <p:sp>
        <p:nvSpPr>
          <p:cNvPr id="5" name="Footer Placeholder 4"/>
          <p:cNvSpPr>
            <a:spLocks noGrp="1"/>
          </p:cNvSpPr>
          <p:nvPr>
            <p:ph type="ftr" sz="quarter" idx="11"/>
          </p:nvPr>
        </p:nvSpPr>
        <p:spPr/>
        <p:txBody>
          <a:bodyPr/>
          <a:lstStyle/>
          <a:p>
            <a:endParaRPr lang="it-IT" altLang="it-IT">
              <a:solidFill>
                <a:srgbClr val="000000"/>
              </a:solidFill>
            </a:endParaRPr>
          </a:p>
        </p:txBody>
      </p:sp>
      <p:sp>
        <p:nvSpPr>
          <p:cNvPr id="6" name="Slide Number Placeholder 5"/>
          <p:cNvSpPr>
            <a:spLocks noGrp="1"/>
          </p:cNvSpPr>
          <p:nvPr>
            <p:ph type="sldNum" sz="quarter" idx="12"/>
          </p:nvPr>
        </p:nvSpPr>
        <p:spPr/>
        <p:txBody>
          <a:bodyPr/>
          <a:lstStyle/>
          <a:p>
            <a:fld id="{BA000D92-30D1-49CB-96BF-66FC1F897D42}" type="slidenum">
              <a:rPr lang="it-IT" altLang="it-IT" smtClean="0">
                <a:solidFill>
                  <a:srgbClr val="000000"/>
                </a:solidFill>
              </a:rPr>
              <a:pPr/>
              <a:t>‹N›</a:t>
            </a:fld>
            <a:endParaRPr lang="it-IT" altLang="it-IT">
              <a:solidFill>
                <a:srgbClr val="000000"/>
              </a:solidFill>
            </a:endParaRPr>
          </a:p>
        </p:txBody>
      </p:sp>
    </p:spTree>
    <p:extLst>
      <p:ext uri="{BB962C8B-B14F-4D97-AF65-F5344CB8AC3E}">
        <p14:creationId xmlns:p14="http://schemas.microsoft.com/office/powerpoint/2010/main" val="158483169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it-IT"/>
              <a:t>Fare clic per modificare lo stile del titolo</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endParaRPr lang="it-IT" altLang="it-IT">
              <a:solidFill>
                <a:srgbClr val="000000"/>
              </a:solidFill>
            </a:endParaRPr>
          </a:p>
        </p:txBody>
      </p:sp>
      <p:sp>
        <p:nvSpPr>
          <p:cNvPr id="5" name="Footer Placeholder 4"/>
          <p:cNvSpPr>
            <a:spLocks noGrp="1"/>
          </p:cNvSpPr>
          <p:nvPr>
            <p:ph type="ftr" sz="quarter" idx="11"/>
          </p:nvPr>
        </p:nvSpPr>
        <p:spPr/>
        <p:txBody>
          <a:bodyPr/>
          <a:lstStyle/>
          <a:p>
            <a:endParaRPr lang="it-IT" altLang="it-IT">
              <a:solidFill>
                <a:srgbClr val="000000"/>
              </a:solidFill>
            </a:endParaRPr>
          </a:p>
        </p:txBody>
      </p:sp>
      <p:sp>
        <p:nvSpPr>
          <p:cNvPr id="6" name="Slide Number Placeholder 5"/>
          <p:cNvSpPr>
            <a:spLocks noGrp="1"/>
          </p:cNvSpPr>
          <p:nvPr>
            <p:ph type="sldNum" sz="quarter" idx="12"/>
          </p:nvPr>
        </p:nvSpPr>
        <p:spPr/>
        <p:txBody>
          <a:bodyPr/>
          <a:lstStyle/>
          <a:p>
            <a:fld id="{0B6F58D1-51C0-42D9-9318-2F15878D8FDB}" type="slidenum">
              <a:rPr lang="it-IT" altLang="it-IT" smtClean="0">
                <a:solidFill>
                  <a:srgbClr val="000000"/>
                </a:solidFill>
              </a:rPr>
              <a:pPr/>
              <a:t>‹N›</a:t>
            </a:fld>
            <a:endParaRPr lang="it-IT" altLang="it-IT">
              <a:solidFill>
                <a:srgbClr val="000000"/>
              </a:solidFill>
            </a:endParaRPr>
          </a:p>
        </p:txBody>
      </p:sp>
    </p:spTree>
    <p:extLst>
      <p:ext uri="{BB962C8B-B14F-4D97-AF65-F5344CB8AC3E}">
        <p14:creationId xmlns:p14="http://schemas.microsoft.com/office/powerpoint/2010/main" val="260387756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it-IT"/>
              <a:t>Fare clic per modificare lo stile del titolo</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endParaRPr lang="it-IT" altLang="it-IT">
              <a:solidFill>
                <a:srgbClr val="FFFFFF"/>
              </a:solidFill>
            </a:endParaRPr>
          </a:p>
        </p:txBody>
      </p:sp>
      <p:sp>
        <p:nvSpPr>
          <p:cNvPr id="5" name="Footer Placeholder 4"/>
          <p:cNvSpPr>
            <a:spLocks noGrp="1"/>
          </p:cNvSpPr>
          <p:nvPr>
            <p:ph type="ftr" sz="quarter" idx="11"/>
          </p:nvPr>
        </p:nvSpPr>
        <p:spPr/>
        <p:txBody>
          <a:bodyPr/>
          <a:lstStyle/>
          <a:p>
            <a:endParaRPr lang="it-IT" altLang="it-IT">
              <a:solidFill>
                <a:srgbClr val="FFFFFF"/>
              </a:solidFill>
            </a:endParaRPr>
          </a:p>
        </p:txBody>
      </p:sp>
      <p:sp>
        <p:nvSpPr>
          <p:cNvPr id="6" name="Slide Number Placeholder 5"/>
          <p:cNvSpPr>
            <a:spLocks noGrp="1"/>
          </p:cNvSpPr>
          <p:nvPr>
            <p:ph type="sldNum" sz="quarter" idx="12"/>
          </p:nvPr>
        </p:nvSpPr>
        <p:spPr/>
        <p:txBody>
          <a:bodyPr/>
          <a:lstStyle/>
          <a:p>
            <a:fld id="{5A18A25D-A3C3-4E13-9DAC-2E40679BAD7A}" type="slidenum">
              <a:rPr lang="it-IT" altLang="it-IT" smtClean="0">
                <a:solidFill>
                  <a:srgbClr val="FFFFFF"/>
                </a:solidFill>
              </a:rPr>
              <a:pPr/>
              <a:t>‹N›</a:t>
            </a:fld>
            <a:endParaRPr lang="it-IT" altLang="it-IT">
              <a:solidFill>
                <a:srgbClr val="FFFFFF"/>
              </a:solidFill>
            </a:endParaRPr>
          </a:p>
        </p:txBody>
      </p:sp>
    </p:spTree>
    <p:extLst>
      <p:ext uri="{BB962C8B-B14F-4D97-AF65-F5344CB8AC3E}">
        <p14:creationId xmlns:p14="http://schemas.microsoft.com/office/powerpoint/2010/main" val="21570743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endParaRPr lang="it-IT" altLang="it-IT">
              <a:solidFill>
                <a:srgbClr val="FFFFFF"/>
              </a:solidFill>
            </a:endParaRPr>
          </a:p>
        </p:txBody>
      </p:sp>
      <p:sp>
        <p:nvSpPr>
          <p:cNvPr id="5" name="Footer Placeholder 4"/>
          <p:cNvSpPr>
            <a:spLocks noGrp="1"/>
          </p:cNvSpPr>
          <p:nvPr>
            <p:ph type="ftr" sz="quarter" idx="11"/>
          </p:nvPr>
        </p:nvSpPr>
        <p:spPr/>
        <p:txBody>
          <a:bodyPr/>
          <a:lstStyle/>
          <a:p>
            <a:endParaRPr lang="it-IT" altLang="it-IT">
              <a:solidFill>
                <a:srgbClr val="FFFFFF"/>
              </a:solidFill>
            </a:endParaRPr>
          </a:p>
        </p:txBody>
      </p:sp>
      <p:sp>
        <p:nvSpPr>
          <p:cNvPr id="6" name="Slide Number Placeholder 5"/>
          <p:cNvSpPr>
            <a:spLocks noGrp="1"/>
          </p:cNvSpPr>
          <p:nvPr>
            <p:ph type="sldNum" sz="quarter" idx="12"/>
          </p:nvPr>
        </p:nvSpPr>
        <p:spPr/>
        <p:txBody>
          <a:bodyPr/>
          <a:lstStyle/>
          <a:p>
            <a:fld id="{75D4A14D-C9BB-49D3-903A-0F41EDA21C33}" type="slidenum">
              <a:rPr lang="it-IT" altLang="it-IT" smtClean="0">
                <a:solidFill>
                  <a:srgbClr val="FFFFFF"/>
                </a:solidFill>
              </a:rPr>
              <a:pPr/>
              <a:t>‹N›</a:t>
            </a:fld>
            <a:endParaRPr lang="it-IT" altLang="it-IT">
              <a:solidFill>
                <a:srgbClr val="FFFFFF"/>
              </a:solidFill>
            </a:endParaRPr>
          </a:p>
        </p:txBody>
      </p:sp>
    </p:spTree>
    <p:extLst>
      <p:ext uri="{BB962C8B-B14F-4D97-AF65-F5344CB8AC3E}">
        <p14:creationId xmlns:p14="http://schemas.microsoft.com/office/powerpoint/2010/main" val="393851131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it-IT"/>
              <a:t>Fare clic per modificare lo stile del titolo</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stili del testo dello schema</a:t>
            </a:r>
          </a:p>
        </p:txBody>
      </p:sp>
      <p:sp>
        <p:nvSpPr>
          <p:cNvPr id="4" name="Date Placeholder 3"/>
          <p:cNvSpPr>
            <a:spLocks noGrp="1"/>
          </p:cNvSpPr>
          <p:nvPr>
            <p:ph type="dt" sz="half" idx="10"/>
          </p:nvPr>
        </p:nvSpPr>
        <p:spPr/>
        <p:txBody>
          <a:bodyPr/>
          <a:lstStyle/>
          <a:p>
            <a:endParaRPr lang="it-IT" altLang="it-IT">
              <a:solidFill>
                <a:srgbClr val="FFFFFF"/>
              </a:solidFill>
            </a:endParaRPr>
          </a:p>
        </p:txBody>
      </p:sp>
      <p:sp>
        <p:nvSpPr>
          <p:cNvPr id="5" name="Footer Placeholder 4"/>
          <p:cNvSpPr>
            <a:spLocks noGrp="1"/>
          </p:cNvSpPr>
          <p:nvPr>
            <p:ph type="ftr" sz="quarter" idx="11"/>
          </p:nvPr>
        </p:nvSpPr>
        <p:spPr/>
        <p:txBody>
          <a:bodyPr/>
          <a:lstStyle/>
          <a:p>
            <a:endParaRPr lang="it-IT" altLang="it-IT">
              <a:solidFill>
                <a:srgbClr val="FFFFFF"/>
              </a:solidFill>
            </a:endParaRPr>
          </a:p>
        </p:txBody>
      </p:sp>
      <p:sp>
        <p:nvSpPr>
          <p:cNvPr id="6" name="Slide Number Placeholder 5"/>
          <p:cNvSpPr>
            <a:spLocks noGrp="1"/>
          </p:cNvSpPr>
          <p:nvPr>
            <p:ph type="sldNum" sz="quarter" idx="12"/>
          </p:nvPr>
        </p:nvSpPr>
        <p:spPr/>
        <p:txBody>
          <a:bodyPr/>
          <a:lstStyle/>
          <a:p>
            <a:fld id="{7C28A6AE-158E-44A8-AFAD-FE260BB3B03E}" type="slidenum">
              <a:rPr lang="it-IT" altLang="it-IT" smtClean="0">
                <a:solidFill>
                  <a:srgbClr val="FFFFFF"/>
                </a:solidFill>
              </a:rPr>
              <a:pPr/>
              <a:t>‹N›</a:t>
            </a:fld>
            <a:endParaRPr lang="it-IT" altLang="it-IT">
              <a:solidFill>
                <a:srgbClr val="FFFFFF"/>
              </a:solidFill>
            </a:endParaRPr>
          </a:p>
        </p:txBody>
      </p:sp>
    </p:spTree>
    <p:extLst>
      <p:ext uri="{BB962C8B-B14F-4D97-AF65-F5344CB8AC3E}">
        <p14:creationId xmlns:p14="http://schemas.microsoft.com/office/powerpoint/2010/main" val="82450236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endParaRPr lang="it-IT" altLang="it-IT">
              <a:solidFill>
                <a:srgbClr val="FFFFFF"/>
              </a:solidFill>
            </a:endParaRPr>
          </a:p>
        </p:txBody>
      </p:sp>
      <p:sp>
        <p:nvSpPr>
          <p:cNvPr id="6" name="Footer Placeholder 5"/>
          <p:cNvSpPr>
            <a:spLocks noGrp="1"/>
          </p:cNvSpPr>
          <p:nvPr>
            <p:ph type="ftr" sz="quarter" idx="11"/>
          </p:nvPr>
        </p:nvSpPr>
        <p:spPr/>
        <p:txBody>
          <a:bodyPr/>
          <a:lstStyle/>
          <a:p>
            <a:endParaRPr lang="it-IT" altLang="it-IT">
              <a:solidFill>
                <a:srgbClr val="FFFFFF"/>
              </a:solidFill>
            </a:endParaRPr>
          </a:p>
        </p:txBody>
      </p:sp>
      <p:sp>
        <p:nvSpPr>
          <p:cNvPr id="7" name="Slide Number Placeholder 6"/>
          <p:cNvSpPr>
            <a:spLocks noGrp="1"/>
          </p:cNvSpPr>
          <p:nvPr>
            <p:ph type="sldNum" sz="quarter" idx="12"/>
          </p:nvPr>
        </p:nvSpPr>
        <p:spPr/>
        <p:txBody>
          <a:bodyPr/>
          <a:lstStyle/>
          <a:p>
            <a:fld id="{E5AD372C-BF8F-4C1D-9942-549EB90CA9B0}" type="slidenum">
              <a:rPr lang="it-IT" altLang="it-IT" smtClean="0">
                <a:solidFill>
                  <a:srgbClr val="FFFFFF"/>
                </a:solidFill>
              </a:rPr>
              <a:pPr/>
              <a:t>‹N›</a:t>
            </a:fld>
            <a:endParaRPr lang="it-IT" altLang="it-IT">
              <a:solidFill>
                <a:srgbClr val="FFFFFF"/>
              </a:solidFill>
            </a:endParaRPr>
          </a:p>
        </p:txBody>
      </p:sp>
    </p:spTree>
    <p:extLst>
      <p:ext uri="{BB962C8B-B14F-4D97-AF65-F5344CB8AC3E}">
        <p14:creationId xmlns:p14="http://schemas.microsoft.com/office/powerpoint/2010/main" val="14210604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it-IT"/>
              <a:t>Fare clic per modificare lo stile del titolo</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Content Placeholder 3"/>
          <p:cNvSpPr>
            <a:spLocks noGrp="1"/>
          </p:cNvSpPr>
          <p:nvPr>
            <p:ph sz="half" idx="2"/>
          </p:nvPr>
        </p:nvSpPr>
        <p:spPr>
          <a:xfrm>
            <a:off x="629842" y="2505075"/>
            <a:ext cx="3868340"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Content Placeholder 5"/>
          <p:cNvSpPr>
            <a:spLocks noGrp="1"/>
          </p:cNvSpPr>
          <p:nvPr>
            <p:ph sz="quarter" idx="4"/>
          </p:nvPr>
        </p:nvSpPr>
        <p:spPr>
          <a:xfrm>
            <a:off x="4629150" y="2505075"/>
            <a:ext cx="3887391"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9552EBD2-22CA-4672-A4DF-84663303CFB5}" type="datetimeFigureOut">
              <a:rPr lang="it-IT" smtClean="0"/>
              <a:t>11/11/2023</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827AAB44-92BF-43EA-A5D2-804E2A50321A}" type="slidenum">
              <a:rPr lang="it-IT" smtClean="0"/>
              <a:t>‹N›</a:t>
            </a:fld>
            <a:endParaRPr lang="it-IT"/>
          </a:p>
        </p:txBody>
      </p:sp>
    </p:spTree>
    <p:extLst>
      <p:ext uri="{BB962C8B-B14F-4D97-AF65-F5344CB8AC3E}">
        <p14:creationId xmlns:p14="http://schemas.microsoft.com/office/powerpoint/2010/main" val="286998164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it-IT"/>
              <a:t>Fare clic per modificare lo stile del titolo</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Content Placeholder 3"/>
          <p:cNvSpPr>
            <a:spLocks noGrp="1"/>
          </p:cNvSpPr>
          <p:nvPr>
            <p:ph sz="half" idx="2"/>
          </p:nvPr>
        </p:nvSpPr>
        <p:spPr>
          <a:xfrm>
            <a:off x="629842" y="2505075"/>
            <a:ext cx="3868340"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Content Placeholder 5"/>
          <p:cNvSpPr>
            <a:spLocks noGrp="1"/>
          </p:cNvSpPr>
          <p:nvPr>
            <p:ph sz="quarter" idx="4"/>
          </p:nvPr>
        </p:nvSpPr>
        <p:spPr>
          <a:xfrm>
            <a:off x="4629150" y="2505075"/>
            <a:ext cx="3887391"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endParaRPr lang="it-IT" altLang="it-IT">
              <a:solidFill>
                <a:srgbClr val="FFFFFF"/>
              </a:solidFill>
            </a:endParaRPr>
          </a:p>
        </p:txBody>
      </p:sp>
      <p:sp>
        <p:nvSpPr>
          <p:cNvPr id="8" name="Footer Placeholder 7"/>
          <p:cNvSpPr>
            <a:spLocks noGrp="1"/>
          </p:cNvSpPr>
          <p:nvPr>
            <p:ph type="ftr" sz="quarter" idx="11"/>
          </p:nvPr>
        </p:nvSpPr>
        <p:spPr/>
        <p:txBody>
          <a:bodyPr/>
          <a:lstStyle/>
          <a:p>
            <a:endParaRPr lang="it-IT" altLang="it-IT">
              <a:solidFill>
                <a:srgbClr val="FFFFFF"/>
              </a:solidFill>
            </a:endParaRPr>
          </a:p>
        </p:txBody>
      </p:sp>
      <p:sp>
        <p:nvSpPr>
          <p:cNvPr id="9" name="Slide Number Placeholder 8"/>
          <p:cNvSpPr>
            <a:spLocks noGrp="1"/>
          </p:cNvSpPr>
          <p:nvPr>
            <p:ph type="sldNum" sz="quarter" idx="12"/>
          </p:nvPr>
        </p:nvSpPr>
        <p:spPr/>
        <p:txBody>
          <a:bodyPr/>
          <a:lstStyle/>
          <a:p>
            <a:fld id="{83F4D110-299D-4462-80B2-4E268FC032CD}" type="slidenum">
              <a:rPr lang="it-IT" altLang="it-IT" smtClean="0">
                <a:solidFill>
                  <a:srgbClr val="FFFFFF"/>
                </a:solidFill>
              </a:rPr>
              <a:pPr/>
              <a:t>‹N›</a:t>
            </a:fld>
            <a:endParaRPr lang="it-IT" altLang="it-IT">
              <a:solidFill>
                <a:srgbClr val="FFFFFF"/>
              </a:solidFill>
            </a:endParaRPr>
          </a:p>
        </p:txBody>
      </p:sp>
    </p:spTree>
    <p:extLst>
      <p:ext uri="{BB962C8B-B14F-4D97-AF65-F5344CB8AC3E}">
        <p14:creationId xmlns:p14="http://schemas.microsoft.com/office/powerpoint/2010/main" val="130722994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Date Placeholder 2"/>
          <p:cNvSpPr>
            <a:spLocks noGrp="1"/>
          </p:cNvSpPr>
          <p:nvPr>
            <p:ph type="dt" sz="half" idx="10"/>
          </p:nvPr>
        </p:nvSpPr>
        <p:spPr/>
        <p:txBody>
          <a:bodyPr/>
          <a:lstStyle/>
          <a:p>
            <a:endParaRPr lang="it-IT" altLang="it-IT">
              <a:solidFill>
                <a:srgbClr val="FFFFFF"/>
              </a:solidFill>
            </a:endParaRPr>
          </a:p>
        </p:txBody>
      </p:sp>
      <p:sp>
        <p:nvSpPr>
          <p:cNvPr id="4" name="Footer Placeholder 3"/>
          <p:cNvSpPr>
            <a:spLocks noGrp="1"/>
          </p:cNvSpPr>
          <p:nvPr>
            <p:ph type="ftr" sz="quarter" idx="11"/>
          </p:nvPr>
        </p:nvSpPr>
        <p:spPr/>
        <p:txBody>
          <a:bodyPr/>
          <a:lstStyle/>
          <a:p>
            <a:endParaRPr lang="it-IT" altLang="it-IT">
              <a:solidFill>
                <a:srgbClr val="FFFFFF"/>
              </a:solidFill>
            </a:endParaRPr>
          </a:p>
        </p:txBody>
      </p:sp>
      <p:sp>
        <p:nvSpPr>
          <p:cNvPr id="5" name="Slide Number Placeholder 4"/>
          <p:cNvSpPr>
            <a:spLocks noGrp="1"/>
          </p:cNvSpPr>
          <p:nvPr>
            <p:ph type="sldNum" sz="quarter" idx="12"/>
          </p:nvPr>
        </p:nvSpPr>
        <p:spPr/>
        <p:txBody>
          <a:bodyPr/>
          <a:lstStyle/>
          <a:p>
            <a:fld id="{445CA6B9-80F0-4EC2-BA70-5CECD9D2E8AC}" type="slidenum">
              <a:rPr lang="it-IT" altLang="it-IT" smtClean="0">
                <a:solidFill>
                  <a:srgbClr val="FFFFFF"/>
                </a:solidFill>
              </a:rPr>
              <a:pPr/>
              <a:t>‹N›</a:t>
            </a:fld>
            <a:endParaRPr lang="it-IT" altLang="it-IT">
              <a:solidFill>
                <a:srgbClr val="FFFFFF"/>
              </a:solidFill>
            </a:endParaRPr>
          </a:p>
        </p:txBody>
      </p:sp>
    </p:spTree>
    <p:extLst>
      <p:ext uri="{BB962C8B-B14F-4D97-AF65-F5344CB8AC3E}">
        <p14:creationId xmlns:p14="http://schemas.microsoft.com/office/powerpoint/2010/main" val="397377600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it-IT" altLang="it-IT">
              <a:solidFill>
                <a:srgbClr val="FFFFFF"/>
              </a:solidFill>
            </a:endParaRPr>
          </a:p>
        </p:txBody>
      </p:sp>
      <p:sp>
        <p:nvSpPr>
          <p:cNvPr id="3" name="Footer Placeholder 2"/>
          <p:cNvSpPr>
            <a:spLocks noGrp="1"/>
          </p:cNvSpPr>
          <p:nvPr>
            <p:ph type="ftr" sz="quarter" idx="11"/>
          </p:nvPr>
        </p:nvSpPr>
        <p:spPr/>
        <p:txBody>
          <a:bodyPr/>
          <a:lstStyle/>
          <a:p>
            <a:endParaRPr lang="it-IT" altLang="it-IT">
              <a:solidFill>
                <a:srgbClr val="FFFFFF"/>
              </a:solidFill>
            </a:endParaRPr>
          </a:p>
        </p:txBody>
      </p:sp>
      <p:sp>
        <p:nvSpPr>
          <p:cNvPr id="4" name="Slide Number Placeholder 3"/>
          <p:cNvSpPr>
            <a:spLocks noGrp="1"/>
          </p:cNvSpPr>
          <p:nvPr>
            <p:ph type="sldNum" sz="quarter" idx="12"/>
          </p:nvPr>
        </p:nvSpPr>
        <p:spPr/>
        <p:txBody>
          <a:bodyPr/>
          <a:lstStyle/>
          <a:p>
            <a:fld id="{801ABD5D-1763-4CB3-9F89-92791D000A04}" type="slidenum">
              <a:rPr lang="it-IT" altLang="it-IT" smtClean="0">
                <a:solidFill>
                  <a:srgbClr val="FFFFFF"/>
                </a:solidFill>
              </a:rPr>
              <a:pPr/>
              <a:t>‹N›</a:t>
            </a:fld>
            <a:endParaRPr lang="it-IT" altLang="it-IT">
              <a:solidFill>
                <a:srgbClr val="FFFFFF"/>
              </a:solidFill>
            </a:endParaRPr>
          </a:p>
        </p:txBody>
      </p:sp>
    </p:spTree>
    <p:extLst>
      <p:ext uri="{BB962C8B-B14F-4D97-AF65-F5344CB8AC3E}">
        <p14:creationId xmlns:p14="http://schemas.microsoft.com/office/powerpoint/2010/main" val="360925907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a:t>Fare clic per modificare lo stile del titolo</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Date Placeholder 4"/>
          <p:cNvSpPr>
            <a:spLocks noGrp="1"/>
          </p:cNvSpPr>
          <p:nvPr>
            <p:ph type="dt" sz="half" idx="10"/>
          </p:nvPr>
        </p:nvSpPr>
        <p:spPr/>
        <p:txBody>
          <a:bodyPr/>
          <a:lstStyle/>
          <a:p>
            <a:endParaRPr lang="it-IT" altLang="it-IT">
              <a:solidFill>
                <a:srgbClr val="FFFFFF"/>
              </a:solidFill>
            </a:endParaRPr>
          </a:p>
        </p:txBody>
      </p:sp>
      <p:sp>
        <p:nvSpPr>
          <p:cNvPr id="6" name="Footer Placeholder 5"/>
          <p:cNvSpPr>
            <a:spLocks noGrp="1"/>
          </p:cNvSpPr>
          <p:nvPr>
            <p:ph type="ftr" sz="quarter" idx="11"/>
          </p:nvPr>
        </p:nvSpPr>
        <p:spPr/>
        <p:txBody>
          <a:bodyPr/>
          <a:lstStyle/>
          <a:p>
            <a:endParaRPr lang="it-IT" altLang="it-IT">
              <a:solidFill>
                <a:srgbClr val="FFFFFF"/>
              </a:solidFill>
            </a:endParaRPr>
          </a:p>
        </p:txBody>
      </p:sp>
      <p:sp>
        <p:nvSpPr>
          <p:cNvPr id="7" name="Slide Number Placeholder 6"/>
          <p:cNvSpPr>
            <a:spLocks noGrp="1"/>
          </p:cNvSpPr>
          <p:nvPr>
            <p:ph type="sldNum" sz="quarter" idx="12"/>
          </p:nvPr>
        </p:nvSpPr>
        <p:spPr/>
        <p:txBody>
          <a:bodyPr/>
          <a:lstStyle/>
          <a:p>
            <a:fld id="{905BD7A3-916F-478D-8073-9FEC34028489}" type="slidenum">
              <a:rPr lang="it-IT" altLang="it-IT" smtClean="0">
                <a:solidFill>
                  <a:srgbClr val="FFFFFF"/>
                </a:solidFill>
              </a:rPr>
              <a:pPr/>
              <a:t>‹N›</a:t>
            </a:fld>
            <a:endParaRPr lang="it-IT" altLang="it-IT">
              <a:solidFill>
                <a:srgbClr val="FFFFFF"/>
              </a:solidFill>
            </a:endParaRPr>
          </a:p>
        </p:txBody>
      </p:sp>
    </p:spTree>
    <p:extLst>
      <p:ext uri="{BB962C8B-B14F-4D97-AF65-F5344CB8AC3E}">
        <p14:creationId xmlns:p14="http://schemas.microsoft.com/office/powerpoint/2010/main" val="66856297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a:t>Fare clic per modificare lo stile del titolo</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Date Placeholder 4"/>
          <p:cNvSpPr>
            <a:spLocks noGrp="1"/>
          </p:cNvSpPr>
          <p:nvPr>
            <p:ph type="dt" sz="half" idx="10"/>
          </p:nvPr>
        </p:nvSpPr>
        <p:spPr/>
        <p:txBody>
          <a:bodyPr/>
          <a:lstStyle/>
          <a:p>
            <a:endParaRPr lang="it-IT" altLang="it-IT">
              <a:solidFill>
                <a:srgbClr val="FFFFFF"/>
              </a:solidFill>
            </a:endParaRPr>
          </a:p>
        </p:txBody>
      </p:sp>
      <p:sp>
        <p:nvSpPr>
          <p:cNvPr id="6" name="Footer Placeholder 5"/>
          <p:cNvSpPr>
            <a:spLocks noGrp="1"/>
          </p:cNvSpPr>
          <p:nvPr>
            <p:ph type="ftr" sz="quarter" idx="11"/>
          </p:nvPr>
        </p:nvSpPr>
        <p:spPr/>
        <p:txBody>
          <a:bodyPr/>
          <a:lstStyle/>
          <a:p>
            <a:endParaRPr lang="it-IT" altLang="it-IT">
              <a:solidFill>
                <a:srgbClr val="FFFFFF"/>
              </a:solidFill>
            </a:endParaRPr>
          </a:p>
        </p:txBody>
      </p:sp>
      <p:sp>
        <p:nvSpPr>
          <p:cNvPr id="7" name="Slide Number Placeholder 6"/>
          <p:cNvSpPr>
            <a:spLocks noGrp="1"/>
          </p:cNvSpPr>
          <p:nvPr>
            <p:ph type="sldNum" sz="quarter" idx="12"/>
          </p:nvPr>
        </p:nvSpPr>
        <p:spPr/>
        <p:txBody>
          <a:bodyPr/>
          <a:lstStyle/>
          <a:p>
            <a:fld id="{EA224D4E-10A0-4F97-8089-3FDCA158F552}" type="slidenum">
              <a:rPr lang="it-IT" altLang="it-IT" smtClean="0">
                <a:solidFill>
                  <a:srgbClr val="FFFFFF"/>
                </a:solidFill>
              </a:rPr>
              <a:pPr/>
              <a:t>‹N›</a:t>
            </a:fld>
            <a:endParaRPr lang="it-IT" altLang="it-IT">
              <a:solidFill>
                <a:srgbClr val="FFFFFF"/>
              </a:solidFill>
            </a:endParaRPr>
          </a:p>
        </p:txBody>
      </p:sp>
    </p:spTree>
    <p:extLst>
      <p:ext uri="{BB962C8B-B14F-4D97-AF65-F5344CB8AC3E}">
        <p14:creationId xmlns:p14="http://schemas.microsoft.com/office/powerpoint/2010/main" val="351892945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endParaRPr lang="it-IT" altLang="it-IT">
              <a:solidFill>
                <a:srgbClr val="FFFFFF"/>
              </a:solidFill>
            </a:endParaRPr>
          </a:p>
        </p:txBody>
      </p:sp>
      <p:sp>
        <p:nvSpPr>
          <p:cNvPr id="5" name="Footer Placeholder 4"/>
          <p:cNvSpPr>
            <a:spLocks noGrp="1"/>
          </p:cNvSpPr>
          <p:nvPr>
            <p:ph type="ftr" sz="quarter" idx="11"/>
          </p:nvPr>
        </p:nvSpPr>
        <p:spPr/>
        <p:txBody>
          <a:bodyPr/>
          <a:lstStyle/>
          <a:p>
            <a:endParaRPr lang="it-IT" altLang="it-IT">
              <a:solidFill>
                <a:srgbClr val="FFFFFF"/>
              </a:solidFill>
            </a:endParaRPr>
          </a:p>
        </p:txBody>
      </p:sp>
      <p:sp>
        <p:nvSpPr>
          <p:cNvPr id="6" name="Slide Number Placeholder 5"/>
          <p:cNvSpPr>
            <a:spLocks noGrp="1"/>
          </p:cNvSpPr>
          <p:nvPr>
            <p:ph type="sldNum" sz="quarter" idx="12"/>
          </p:nvPr>
        </p:nvSpPr>
        <p:spPr/>
        <p:txBody>
          <a:bodyPr/>
          <a:lstStyle/>
          <a:p>
            <a:fld id="{8A257807-D6BE-4A92-9450-22A631AA6C06}" type="slidenum">
              <a:rPr lang="it-IT" altLang="it-IT" smtClean="0">
                <a:solidFill>
                  <a:srgbClr val="FFFFFF"/>
                </a:solidFill>
              </a:rPr>
              <a:pPr/>
              <a:t>‹N›</a:t>
            </a:fld>
            <a:endParaRPr lang="it-IT" altLang="it-IT">
              <a:solidFill>
                <a:srgbClr val="FFFFFF"/>
              </a:solidFill>
            </a:endParaRPr>
          </a:p>
        </p:txBody>
      </p:sp>
    </p:spTree>
    <p:extLst>
      <p:ext uri="{BB962C8B-B14F-4D97-AF65-F5344CB8AC3E}">
        <p14:creationId xmlns:p14="http://schemas.microsoft.com/office/powerpoint/2010/main" val="300289667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it-IT"/>
              <a:t>Fare clic per modificare lo stile del titolo</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endParaRPr lang="it-IT" altLang="it-IT">
              <a:solidFill>
                <a:srgbClr val="FFFFFF"/>
              </a:solidFill>
            </a:endParaRPr>
          </a:p>
        </p:txBody>
      </p:sp>
      <p:sp>
        <p:nvSpPr>
          <p:cNvPr id="5" name="Footer Placeholder 4"/>
          <p:cNvSpPr>
            <a:spLocks noGrp="1"/>
          </p:cNvSpPr>
          <p:nvPr>
            <p:ph type="ftr" sz="quarter" idx="11"/>
          </p:nvPr>
        </p:nvSpPr>
        <p:spPr/>
        <p:txBody>
          <a:bodyPr/>
          <a:lstStyle/>
          <a:p>
            <a:endParaRPr lang="it-IT" altLang="it-IT">
              <a:solidFill>
                <a:srgbClr val="FFFFFF"/>
              </a:solidFill>
            </a:endParaRPr>
          </a:p>
        </p:txBody>
      </p:sp>
      <p:sp>
        <p:nvSpPr>
          <p:cNvPr id="6" name="Slide Number Placeholder 5"/>
          <p:cNvSpPr>
            <a:spLocks noGrp="1"/>
          </p:cNvSpPr>
          <p:nvPr>
            <p:ph type="sldNum" sz="quarter" idx="12"/>
          </p:nvPr>
        </p:nvSpPr>
        <p:spPr/>
        <p:txBody>
          <a:bodyPr/>
          <a:lstStyle/>
          <a:p>
            <a:fld id="{903A2092-BD6E-49D4-88BF-3EF55AE1991A}" type="slidenum">
              <a:rPr lang="it-IT" altLang="it-IT" smtClean="0">
                <a:solidFill>
                  <a:srgbClr val="FFFFFF"/>
                </a:solidFill>
              </a:rPr>
              <a:pPr/>
              <a:t>‹N›</a:t>
            </a:fld>
            <a:endParaRPr lang="it-IT" altLang="it-IT">
              <a:solidFill>
                <a:srgbClr val="FFFFFF"/>
              </a:solidFill>
            </a:endParaRPr>
          </a:p>
        </p:txBody>
      </p:sp>
    </p:spTree>
    <p:extLst>
      <p:ext uri="{BB962C8B-B14F-4D97-AF65-F5344CB8AC3E}">
        <p14:creationId xmlns:p14="http://schemas.microsoft.com/office/powerpoint/2010/main" val="1293820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Date Placeholder 2"/>
          <p:cNvSpPr>
            <a:spLocks noGrp="1"/>
          </p:cNvSpPr>
          <p:nvPr>
            <p:ph type="dt" sz="half" idx="10"/>
          </p:nvPr>
        </p:nvSpPr>
        <p:spPr/>
        <p:txBody>
          <a:bodyPr/>
          <a:lstStyle/>
          <a:p>
            <a:fld id="{9552EBD2-22CA-4672-A4DF-84663303CFB5}" type="datetimeFigureOut">
              <a:rPr lang="it-IT" smtClean="0"/>
              <a:t>11/11/2023</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827AAB44-92BF-43EA-A5D2-804E2A50321A}" type="slidenum">
              <a:rPr lang="it-IT" smtClean="0"/>
              <a:t>‹N›</a:t>
            </a:fld>
            <a:endParaRPr lang="it-IT"/>
          </a:p>
        </p:txBody>
      </p:sp>
    </p:spTree>
    <p:extLst>
      <p:ext uri="{BB962C8B-B14F-4D97-AF65-F5344CB8AC3E}">
        <p14:creationId xmlns:p14="http://schemas.microsoft.com/office/powerpoint/2010/main" val="9684132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52EBD2-22CA-4672-A4DF-84663303CFB5}" type="datetimeFigureOut">
              <a:rPr lang="it-IT" smtClean="0"/>
              <a:t>11/11/2023</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827AAB44-92BF-43EA-A5D2-804E2A50321A}" type="slidenum">
              <a:rPr lang="it-IT" smtClean="0"/>
              <a:t>‹N›</a:t>
            </a:fld>
            <a:endParaRPr lang="it-IT"/>
          </a:p>
        </p:txBody>
      </p:sp>
    </p:spTree>
    <p:extLst>
      <p:ext uri="{BB962C8B-B14F-4D97-AF65-F5344CB8AC3E}">
        <p14:creationId xmlns:p14="http://schemas.microsoft.com/office/powerpoint/2010/main" val="34427739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a:t>Fare clic per modificare lo stile del titolo</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Date Placeholder 4"/>
          <p:cNvSpPr>
            <a:spLocks noGrp="1"/>
          </p:cNvSpPr>
          <p:nvPr>
            <p:ph type="dt" sz="half" idx="10"/>
          </p:nvPr>
        </p:nvSpPr>
        <p:spPr/>
        <p:txBody>
          <a:bodyPr/>
          <a:lstStyle/>
          <a:p>
            <a:fld id="{9552EBD2-22CA-4672-A4DF-84663303CFB5}" type="datetimeFigureOut">
              <a:rPr lang="it-IT" smtClean="0"/>
              <a:t>11/11/2023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827AAB44-92BF-43EA-A5D2-804E2A50321A}" type="slidenum">
              <a:rPr lang="it-IT" smtClean="0"/>
              <a:t>‹N›</a:t>
            </a:fld>
            <a:endParaRPr lang="it-IT"/>
          </a:p>
        </p:txBody>
      </p:sp>
    </p:spTree>
    <p:extLst>
      <p:ext uri="{BB962C8B-B14F-4D97-AF65-F5344CB8AC3E}">
        <p14:creationId xmlns:p14="http://schemas.microsoft.com/office/powerpoint/2010/main" val="14887120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a:t>Fare clic per modificare lo stile del titolo</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Date Placeholder 4"/>
          <p:cNvSpPr>
            <a:spLocks noGrp="1"/>
          </p:cNvSpPr>
          <p:nvPr>
            <p:ph type="dt" sz="half" idx="10"/>
          </p:nvPr>
        </p:nvSpPr>
        <p:spPr/>
        <p:txBody>
          <a:bodyPr/>
          <a:lstStyle/>
          <a:p>
            <a:fld id="{9552EBD2-22CA-4672-A4DF-84663303CFB5}" type="datetimeFigureOut">
              <a:rPr lang="it-IT" smtClean="0"/>
              <a:t>11/11/2023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827AAB44-92BF-43EA-A5D2-804E2A50321A}" type="slidenum">
              <a:rPr lang="it-IT" smtClean="0"/>
              <a:t>‹N›</a:t>
            </a:fld>
            <a:endParaRPr lang="it-IT"/>
          </a:p>
        </p:txBody>
      </p:sp>
    </p:spTree>
    <p:extLst>
      <p:ext uri="{BB962C8B-B14F-4D97-AF65-F5344CB8AC3E}">
        <p14:creationId xmlns:p14="http://schemas.microsoft.com/office/powerpoint/2010/main" val="673169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it-IT"/>
              <a:t>Fare clic per modificare lo stile del titolo</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52EBD2-22CA-4672-A4DF-84663303CFB5}" type="datetimeFigureOut">
              <a:rPr lang="it-IT" smtClean="0"/>
              <a:t>11/11/2023</a:t>
            </a:fld>
            <a:endParaRPr lang="it-IT"/>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7AAB44-92BF-43EA-A5D2-804E2A50321A}" type="slidenum">
              <a:rPr lang="it-IT" smtClean="0"/>
              <a:t>‹N›</a:t>
            </a:fld>
            <a:endParaRPr lang="it-IT"/>
          </a:p>
        </p:txBody>
      </p:sp>
    </p:spTree>
    <p:extLst>
      <p:ext uri="{BB962C8B-B14F-4D97-AF65-F5344CB8AC3E}">
        <p14:creationId xmlns:p14="http://schemas.microsoft.com/office/powerpoint/2010/main" val="1696940483"/>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it-IT"/>
              <a:t>Fare clic per modificare lo stile del titolo</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it-IT" altLang="it-IT">
              <a:solidFill>
                <a:srgbClr val="000000"/>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ltLang="it-IT">
              <a:solidFill>
                <a:srgbClr val="000000"/>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15C33E-33C3-4B63-95F4-16445BA3633D}" type="slidenum">
              <a:rPr lang="it-IT" altLang="it-IT" smtClean="0">
                <a:solidFill>
                  <a:srgbClr val="000000"/>
                </a:solidFill>
              </a:rPr>
              <a:pPr/>
              <a:t>‹N›</a:t>
            </a:fld>
            <a:endParaRPr lang="it-IT" altLang="it-IT">
              <a:solidFill>
                <a:srgbClr val="000000"/>
              </a:solidFill>
            </a:endParaRPr>
          </a:p>
        </p:txBody>
      </p:sp>
    </p:spTree>
    <p:extLst>
      <p:ext uri="{BB962C8B-B14F-4D97-AF65-F5344CB8AC3E}">
        <p14:creationId xmlns:p14="http://schemas.microsoft.com/office/powerpoint/2010/main" val="1066070385"/>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it-IT"/>
              <a:t>Fare clic per modificare lo stile del titolo</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Aft>
                <a:spcPct val="0"/>
              </a:spcAft>
            </a:pPr>
            <a:endParaRPr lang="it-IT" altLang="it-IT">
              <a:solidFill>
                <a:srgbClr val="FFFFFF"/>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Aft>
                <a:spcPct val="0"/>
              </a:spcAft>
            </a:pPr>
            <a:endParaRPr lang="it-IT" altLang="it-IT">
              <a:solidFill>
                <a:srgbClr val="FFFFFF"/>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Aft>
                <a:spcPct val="0"/>
              </a:spcAft>
            </a:pPr>
            <a:fld id="{CAF59C20-B3D5-4D42-9B01-DB322489ED36}" type="slidenum">
              <a:rPr lang="it-IT" altLang="it-IT" smtClean="0">
                <a:solidFill>
                  <a:srgbClr val="FFFFFF"/>
                </a:solidFill>
              </a:rPr>
              <a:pPr fontAlgn="base">
                <a:spcAft>
                  <a:spcPct val="0"/>
                </a:spcAft>
              </a:pPr>
              <a:t>‹N›</a:t>
            </a:fld>
            <a:endParaRPr lang="it-IT" altLang="it-IT">
              <a:solidFill>
                <a:srgbClr val="FFFFFF"/>
              </a:solidFill>
            </a:endParaRPr>
          </a:p>
        </p:txBody>
      </p:sp>
    </p:spTree>
    <p:extLst>
      <p:ext uri="{BB962C8B-B14F-4D97-AF65-F5344CB8AC3E}">
        <p14:creationId xmlns:p14="http://schemas.microsoft.com/office/powerpoint/2010/main" val="4153587551"/>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 id="214748383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it-IT"/>
              <a:t>Fare clic per modificare lo stile del titolo</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it-IT" altLang="it-IT">
              <a:solidFill>
                <a:srgbClr val="000000"/>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ltLang="it-IT">
              <a:solidFill>
                <a:srgbClr val="000000"/>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15C33E-33C3-4B63-95F4-16445BA3633D}" type="slidenum">
              <a:rPr lang="it-IT" altLang="it-IT" smtClean="0">
                <a:solidFill>
                  <a:srgbClr val="000000"/>
                </a:solidFill>
              </a:rPr>
              <a:pPr/>
              <a:t>‹N›</a:t>
            </a:fld>
            <a:endParaRPr lang="it-IT" altLang="it-IT">
              <a:solidFill>
                <a:srgbClr val="000000"/>
              </a:solidFill>
            </a:endParaRPr>
          </a:p>
        </p:txBody>
      </p:sp>
    </p:spTree>
    <p:extLst>
      <p:ext uri="{BB962C8B-B14F-4D97-AF65-F5344CB8AC3E}">
        <p14:creationId xmlns:p14="http://schemas.microsoft.com/office/powerpoint/2010/main" val="2969577444"/>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it-IT"/>
              <a:t>Fare clic per modificare lo stile del titolo</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pPr>
            <a:fld id="{A3464512-9E7F-4D96-BCBF-61CD8C74A002}" type="slidenum">
              <a:rPr lang="en-US" altLang="it-IT" smtClean="0">
                <a:cs typeface="Arial" panose="020B0604020202020204" pitchFamily="34" charset="0"/>
              </a:rPr>
              <a:pPr fontAlgn="base">
                <a:spcBef>
                  <a:spcPct val="0"/>
                </a:spcBef>
                <a:spcAft>
                  <a:spcPct val="0"/>
                </a:spcAft>
              </a:pPr>
              <a:t>‹N›</a:t>
            </a:fld>
            <a:endParaRPr lang="en-US" altLang="it-IT">
              <a:cs typeface="Arial" panose="020B0604020202020204" pitchFamily="34" charset="0"/>
            </a:endParaRPr>
          </a:p>
        </p:txBody>
      </p:sp>
    </p:spTree>
    <p:extLst>
      <p:ext uri="{BB962C8B-B14F-4D97-AF65-F5344CB8AC3E}">
        <p14:creationId xmlns:p14="http://schemas.microsoft.com/office/powerpoint/2010/main" val="3982697566"/>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41.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41.xml"/><Relationship Id="rId5" Type="http://schemas.openxmlformats.org/officeDocument/2006/relationships/image" Target="../media/image2.png"/><Relationship Id="rId4" Type="http://schemas.openxmlformats.org/officeDocument/2006/relationships/image" Target="../media/image2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29.xml"/><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18.xml"/><Relationship Id="rId6" Type="http://schemas.openxmlformats.org/officeDocument/2006/relationships/image" Target="../media/image2.png"/><Relationship Id="rId5" Type="http://schemas.openxmlformats.org/officeDocument/2006/relationships/image" Target="../media/image35.jpg"/><Relationship Id="rId4" Type="http://schemas.openxmlformats.org/officeDocument/2006/relationships/image" Target="../media/image34.jpg"/></Relationships>
</file>

<file path=ppt/slides/_rels/slide1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6.xml"/><Relationship Id="rId1" Type="http://schemas.openxmlformats.org/officeDocument/2006/relationships/slideLayout" Target="../slideLayouts/slideLayout18.xml"/><Relationship Id="rId5" Type="http://schemas.openxmlformats.org/officeDocument/2006/relationships/image" Target="../media/image2.png"/><Relationship Id="rId4" Type="http://schemas.openxmlformats.org/officeDocument/2006/relationships/image" Target="../media/image37.jpeg"/></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4.xml"/><Relationship Id="rId1" Type="http://schemas.openxmlformats.org/officeDocument/2006/relationships/slideLayout" Target="../slideLayouts/slideLayout34.xml"/><Relationship Id="rId5" Type="http://schemas.openxmlformats.org/officeDocument/2006/relationships/image" Target="../media/image2.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 Id="rId9"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52.xml"/></Relationships>
</file>

<file path=ppt/slides/_rels/slide9.xml.rels><?xml version="1.0" encoding="UTF-8" standalone="yes"?>
<Relationships xmlns="http://schemas.openxmlformats.org/package/2006/relationships"><Relationship Id="rId8" Type="http://schemas.openxmlformats.org/officeDocument/2006/relationships/image" Target="../media/image16.jpeg"/><Relationship Id="rId13" Type="http://schemas.openxmlformats.org/officeDocument/2006/relationships/image" Target="../media/image21.png"/><Relationship Id="rId3" Type="http://schemas.openxmlformats.org/officeDocument/2006/relationships/image" Target="../media/image11.jpeg"/><Relationship Id="rId7" Type="http://schemas.openxmlformats.org/officeDocument/2006/relationships/image" Target="../media/image15.jpeg"/><Relationship Id="rId12"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29.xml"/><Relationship Id="rId6" Type="http://schemas.openxmlformats.org/officeDocument/2006/relationships/image" Target="../media/image14.jpeg"/><Relationship Id="rId11" Type="http://schemas.openxmlformats.org/officeDocument/2006/relationships/image" Target="../media/image19.jpeg"/><Relationship Id="rId5" Type="http://schemas.openxmlformats.org/officeDocument/2006/relationships/image" Target="../media/image13.jpeg"/><Relationship Id="rId10" Type="http://schemas.openxmlformats.org/officeDocument/2006/relationships/image" Target="../media/image18.jpeg"/><Relationship Id="rId4" Type="http://schemas.openxmlformats.org/officeDocument/2006/relationships/image" Target="../media/image12.jpeg"/><Relationship Id="rId9" Type="http://schemas.openxmlformats.org/officeDocument/2006/relationships/image" Target="../media/image17.jpeg"/><Relationship Id="rId1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3067636" y="167703"/>
            <a:ext cx="2860398" cy="646331"/>
          </a:xfrm>
          <a:prstGeom prst="rect">
            <a:avLst/>
          </a:prstGeom>
          <a:noFill/>
        </p:spPr>
        <p:txBody>
          <a:bodyPr wrap="none" rtlCol="0">
            <a:spAutoFit/>
          </a:bodyPr>
          <a:lstStyle/>
          <a:p>
            <a:r>
              <a:rPr lang="it-IT" sz="3600" b="1" dirty="0">
                <a:solidFill>
                  <a:prstClr val="black"/>
                </a:solidFill>
              </a:rPr>
              <a:t>SPIROMETRIA</a:t>
            </a:r>
          </a:p>
        </p:txBody>
      </p:sp>
      <p:sp>
        <p:nvSpPr>
          <p:cNvPr id="6" name="CasellaDiTesto 5"/>
          <p:cNvSpPr txBox="1"/>
          <p:nvPr/>
        </p:nvSpPr>
        <p:spPr>
          <a:xfrm>
            <a:off x="591013" y="814034"/>
            <a:ext cx="8451897" cy="3924151"/>
          </a:xfrm>
          <a:prstGeom prst="rect">
            <a:avLst/>
          </a:prstGeom>
          <a:noFill/>
        </p:spPr>
        <p:txBody>
          <a:bodyPr wrap="square" rtlCol="0">
            <a:spAutoFit/>
          </a:bodyPr>
          <a:lstStyle/>
          <a:p>
            <a:endParaRPr lang="it-IT" sz="2400" b="1" dirty="0">
              <a:solidFill>
                <a:srgbClr val="002060"/>
              </a:solidFill>
            </a:endParaRPr>
          </a:p>
          <a:p>
            <a:endParaRPr lang="it-IT" sz="2400" b="1" dirty="0">
              <a:solidFill>
                <a:srgbClr val="002060"/>
              </a:solidFill>
            </a:endParaRPr>
          </a:p>
          <a:p>
            <a:r>
              <a:rPr lang="it-IT" sz="2400" b="1" dirty="0">
                <a:solidFill>
                  <a:srgbClr val="002060"/>
                </a:solidFill>
              </a:rPr>
              <a:t>TEST FISIOLOGICO CHE MISURA COME UN SOGGETTO INSPIRA ED ESPIRA VOLUMI DI ARIA IN FUNZIONE DEL TEMPO</a:t>
            </a:r>
          </a:p>
          <a:p>
            <a:endParaRPr lang="it-IT" sz="3000" b="1" dirty="0">
              <a:solidFill>
                <a:srgbClr val="002060"/>
              </a:solidFill>
            </a:endParaRPr>
          </a:p>
          <a:p>
            <a:r>
              <a:rPr lang="it-IT" sz="2100" i="1" dirty="0">
                <a:solidFill>
                  <a:srgbClr val="002060"/>
                </a:solidFill>
              </a:rPr>
              <a:t>il segnale primario misurato può essere:</a:t>
            </a:r>
          </a:p>
          <a:p>
            <a:pPr marL="600075" lvl="1" indent="-257175">
              <a:buFont typeface="Arial" panose="020B0604020202020204" pitchFamily="34" charset="0"/>
              <a:buChar char="•"/>
            </a:pPr>
            <a:r>
              <a:rPr lang="it-IT" sz="2100" i="1" dirty="0">
                <a:solidFill>
                  <a:srgbClr val="002060"/>
                </a:solidFill>
              </a:rPr>
              <a:t>il Tempo</a:t>
            </a:r>
          </a:p>
          <a:p>
            <a:pPr marL="600075" lvl="1" indent="-257175">
              <a:buFont typeface="Arial" panose="020B0604020202020204" pitchFamily="34" charset="0"/>
              <a:buChar char="•"/>
            </a:pPr>
            <a:r>
              <a:rPr lang="it-IT" sz="2100" i="1" dirty="0">
                <a:solidFill>
                  <a:srgbClr val="002060"/>
                </a:solidFill>
              </a:rPr>
              <a:t>il Volume</a:t>
            </a:r>
          </a:p>
          <a:p>
            <a:endParaRPr lang="it-IT" sz="3000" b="1" dirty="0">
              <a:solidFill>
                <a:prstClr val="black"/>
              </a:solidFill>
            </a:endParaRPr>
          </a:p>
          <a:p>
            <a:endParaRPr lang="it-IT" sz="3000" b="1" dirty="0">
              <a:solidFill>
                <a:prstClr val="black"/>
              </a:solidFill>
            </a:endParaRPr>
          </a:p>
        </p:txBody>
      </p:sp>
      <p:pic>
        <p:nvPicPr>
          <p:cNvPr id="2" name="Immagine 1"/>
          <p:cNvPicPr>
            <a:picLocks noChangeAspect="1"/>
          </p:cNvPicPr>
          <p:nvPr/>
        </p:nvPicPr>
        <p:blipFill>
          <a:blip r:embed="rId3"/>
          <a:stretch>
            <a:fillRect/>
          </a:stretch>
        </p:blipFill>
        <p:spPr>
          <a:xfrm>
            <a:off x="5806696" y="3802566"/>
            <a:ext cx="3236214" cy="2228575"/>
          </a:xfrm>
          <a:prstGeom prst="rect">
            <a:avLst/>
          </a:prstGeom>
        </p:spPr>
      </p:pic>
      <p:pic>
        <p:nvPicPr>
          <p:cNvPr id="7" name="Immagine 6">
            <a:extLst>
              <a:ext uri="{FF2B5EF4-FFF2-40B4-BE49-F238E27FC236}">
                <a16:creationId xmlns:a16="http://schemas.microsoft.com/office/drawing/2014/main" id="{19634971-B0FB-4C39-820E-A14552C83106}"/>
              </a:ext>
            </a:extLst>
          </p:cNvPr>
          <p:cNvPicPr>
            <a:picLocks noChangeAspect="1"/>
          </p:cNvPicPr>
          <p:nvPr/>
        </p:nvPicPr>
        <p:blipFill>
          <a:blip r:embed="rId4">
            <a:alphaModFix amt="20000"/>
          </a:blip>
          <a:stretch>
            <a:fillRect/>
          </a:stretch>
        </p:blipFill>
        <p:spPr>
          <a:xfrm>
            <a:off x="0" y="0"/>
            <a:ext cx="9144000" cy="6858000"/>
          </a:xfrm>
          <a:prstGeom prst="rect">
            <a:avLst/>
          </a:prstGeom>
        </p:spPr>
      </p:pic>
    </p:spTree>
    <p:extLst>
      <p:ext uri="{BB962C8B-B14F-4D97-AF65-F5344CB8AC3E}">
        <p14:creationId xmlns:p14="http://schemas.microsoft.com/office/powerpoint/2010/main" val="706565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 calcmode="lin" valueType="num">
                                      <p:cBhvr additive="base">
                                        <p:cTn id="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anim calcmode="lin" valueType="num">
                                      <p:cBhvr additive="base">
                                        <p:cTn id="13"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anim calcmode="lin" valueType="num">
                                      <p:cBhvr additive="base">
                                        <p:cTn id="19"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anim calcmode="lin" valueType="num">
                                      <p:cBhvr additive="base">
                                        <p:cTn id="25"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D:\Documents and Settings\Marzio\spirometria\immagini da inserire\apparecchi1sc.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5592" y="1376803"/>
            <a:ext cx="2289730" cy="2526124"/>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p:cNvSpPr txBox="1"/>
          <p:nvPr/>
        </p:nvSpPr>
        <p:spPr>
          <a:xfrm>
            <a:off x="1232228" y="283739"/>
            <a:ext cx="6647397" cy="784830"/>
          </a:xfrm>
          <a:prstGeom prst="rect">
            <a:avLst/>
          </a:prstGeom>
          <a:noFill/>
        </p:spPr>
        <p:txBody>
          <a:bodyPr wrap="none" rtlCol="0">
            <a:spAutoFit/>
          </a:bodyPr>
          <a:lstStyle/>
          <a:p>
            <a:r>
              <a:rPr lang="it-IT" sz="4500" b="1" dirty="0">
                <a:solidFill>
                  <a:srgbClr val="002060"/>
                </a:solidFill>
              </a:rPr>
              <a:t>SPIROMETRI VOLUMETRICI</a:t>
            </a:r>
          </a:p>
        </p:txBody>
      </p:sp>
      <p:sp>
        <p:nvSpPr>
          <p:cNvPr id="5" name="CasellaDiTesto 4"/>
          <p:cNvSpPr txBox="1"/>
          <p:nvPr/>
        </p:nvSpPr>
        <p:spPr>
          <a:xfrm>
            <a:off x="225592" y="4568375"/>
            <a:ext cx="2047035" cy="523220"/>
          </a:xfrm>
          <a:prstGeom prst="rect">
            <a:avLst/>
          </a:prstGeom>
          <a:noFill/>
        </p:spPr>
        <p:txBody>
          <a:bodyPr wrap="none" rtlCol="0">
            <a:spAutoFit/>
          </a:bodyPr>
          <a:lstStyle/>
          <a:p>
            <a:r>
              <a:rPr lang="it-IT" sz="2800" b="1" dirty="0">
                <a:solidFill>
                  <a:srgbClr val="002060"/>
                </a:solidFill>
              </a:rPr>
              <a:t>A CAMPANA</a:t>
            </a:r>
          </a:p>
        </p:txBody>
      </p:sp>
      <p:pic>
        <p:nvPicPr>
          <p:cNvPr id="6" name="Picture 2" descr="D:\Documents and Settings\Marzio\spirometria\immagini da inserire\apparecchi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05171" y="1376803"/>
            <a:ext cx="1588877" cy="1741205"/>
          </a:xfrm>
          <a:prstGeom prst="rect">
            <a:avLst/>
          </a:prstGeom>
          <a:noFill/>
          <a:ln w="9525">
            <a:solidFill>
              <a:srgbClr val="ED7D31"/>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3" descr="D:\Documents and Settings\Marzio\spirometria\immagini da inserire\apparecchi3sc.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01007" y="3324115"/>
            <a:ext cx="2222080" cy="1871117"/>
          </a:xfrm>
          <a:prstGeom prst="rect">
            <a:avLst/>
          </a:prstGeom>
          <a:noFill/>
          <a:extLst>
            <a:ext uri="{909E8E84-426E-40DD-AFC4-6F175D3DCCD1}">
              <a14:hiddenFill xmlns:a14="http://schemas.microsoft.com/office/drawing/2010/main">
                <a:solidFill>
                  <a:srgbClr val="FFFFFF"/>
                </a:solidFill>
              </a14:hiddenFill>
            </a:ext>
          </a:extLst>
        </p:spPr>
      </p:pic>
      <p:sp>
        <p:nvSpPr>
          <p:cNvPr id="8" name="CasellaDiTesto 7"/>
          <p:cNvSpPr txBox="1"/>
          <p:nvPr/>
        </p:nvSpPr>
        <p:spPr>
          <a:xfrm>
            <a:off x="3274845" y="5377546"/>
            <a:ext cx="2095445" cy="52322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2800" b="1" i="0" u="none" strike="noStrike" kern="0" cap="none" spc="0" normalizeH="0" baseline="0" noProof="0" dirty="0">
                <a:ln>
                  <a:noFill/>
                </a:ln>
                <a:solidFill>
                  <a:srgbClr val="002060"/>
                </a:solidFill>
                <a:effectLst/>
                <a:uLnTx/>
                <a:uFillTx/>
              </a:rPr>
              <a:t>A SOFFIETTO</a:t>
            </a:r>
          </a:p>
        </p:txBody>
      </p:sp>
      <p:pic>
        <p:nvPicPr>
          <p:cNvPr id="9" name="Picture 2" descr="D:\Documents and Settings\Marzio\spirometria\immagini da inserire\apparecchi2.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09876" y="3118008"/>
            <a:ext cx="1419140" cy="1973587"/>
          </a:xfrm>
          <a:prstGeom prst="rect">
            <a:avLst/>
          </a:prstGeom>
          <a:noFill/>
          <a:ln w="9525">
            <a:solidFill>
              <a:srgbClr val="ED7D31"/>
            </a:solidFill>
            <a:miter lim="800000"/>
            <a:headEnd/>
            <a:tailEnd/>
          </a:ln>
          <a:extLst>
            <a:ext uri="{909E8E84-426E-40DD-AFC4-6F175D3DCCD1}">
              <a14:hiddenFill xmlns:a14="http://schemas.microsoft.com/office/drawing/2010/main">
                <a:solidFill>
                  <a:srgbClr val="FFFFFF"/>
                </a:solidFill>
              </a14:hiddenFill>
            </a:ext>
          </a:extLst>
        </p:spPr>
      </p:pic>
      <p:pic>
        <p:nvPicPr>
          <p:cNvPr id="10" name="Picture 3" descr="D:\Documents and Settings\Marzio\spirometria\immagini da inserire\apparecchi2sc.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805649" y="926050"/>
            <a:ext cx="3063825" cy="1772545"/>
          </a:xfrm>
          <a:prstGeom prst="rect">
            <a:avLst/>
          </a:prstGeom>
          <a:noFill/>
          <a:extLst>
            <a:ext uri="{909E8E84-426E-40DD-AFC4-6F175D3DCCD1}">
              <a14:hiddenFill xmlns:a14="http://schemas.microsoft.com/office/drawing/2010/main">
                <a:solidFill>
                  <a:srgbClr val="FFFFFF"/>
                </a:solidFill>
              </a14:hiddenFill>
            </a:ext>
          </a:extLst>
        </p:spPr>
      </p:pic>
      <p:sp>
        <p:nvSpPr>
          <p:cNvPr id="11" name="CasellaDiTesto 10"/>
          <p:cNvSpPr txBox="1"/>
          <p:nvPr/>
        </p:nvSpPr>
        <p:spPr>
          <a:xfrm>
            <a:off x="6057442" y="5346768"/>
            <a:ext cx="2734130" cy="58477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3200" b="1" i="0" u="none" strike="noStrike" kern="0" cap="none" spc="0" normalizeH="0" baseline="0" noProof="0" dirty="0">
                <a:ln>
                  <a:noFill/>
                </a:ln>
                <a:solidFill>
                  <a:srgbClr val="002060"/>
                </a:solidFill>
                <a:effectLst/>
                <a:uLnTx/>
                <a:uFillTx/>
              </a:rPr>
              <a:t>A PISTONE</a:t>
            </a:r>
          </a:p>
        </p:txBody>
      </p:sp>
      <p:pic>
        <p:nvPicPr>
          <p:cNvPr id="13" name="Immagine 12">
            <a:extLst>
              <a:ext uri="{FF2B5EF4-FFF2-40B4-BE49-F238E27FC236}">
                <a16:creationId xmlns:a16="http://schemas.microsoft.com/office/drawing/2014/main" id="{50646B0E-4B06-4FB5-B664-1B057B96ABFF}"/>
              </a:ext>
            </a:extLst>
          </p:cNvPr>
          <p:cNvPicPr>
            <a:picLocks noChangeAspect="1"/>
          </p:cNvPicPr>
          <p:nvPr/>
        </p:nvPicPr>
        <p:blipFill>
          <a:blip r:embed="rId8">
            <a:alphaModFix amt="20000"/>
          </a:blip>
          <a:stretch>
            <a:fillRect/>
          </a:stretch>
        </p:blipFill>
        <p:spPr>
          <a:xfrm>
            <a:off x="0" y="0"/>
            <a:ext cx="9144000" cy="6858000"/>
          </a:xfrm>
          <a:prstGeom prst="rect">
            <a:avLst/>
          </a:prstGeom>
        </p:spPr>
      </p:pic>
    </p:spTree>
    <p:extLst>
      <p:ext uri="{BB962C8B-B14F-4D97-AF65-F5344CB8AC3E}">
        <p14:creationId xmlns:p14="http://schemas.microsoft.com/office/powerpoint/2010/main" val="988339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par>
                                <p:cTn id="27" presetID="10" presetClass="entr" presetSubtype="0"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Documents and Settings\Marzio\spirometria\immagini da inserire\pneumotacsc.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60979" y="2025489"/>
            <a:ext cx="3321163" cy="3213000"/>
          </a:xfrm>
          <a:prstGeom prst="rect">
            <a:avLst/>
          </a:prstGeom>
          <a:solidFill>
            <a:schemeClr val="bg1"/>
          </a:solidFill>
        </p:spPr>
      </p:pic>
      <p:sp>
        <p:nvSpPr>
          <p:cNvPr id="3" name="CasellaDiTesto 2"/>
          <p:cNvSpPr txBox="1"/>
          <p:nvPr/>
        </p:nvSpPr>
        <p:spPr>
          <a:xfrm>
            <a:off x="1507994" y="423617"/>
            <a:ext cx="5594288" cy="784830"/>
          </a:xfrm>
          <a:prstGeom prst="rect">
            <a:avLst/>
          </a:prstGeom>
          <a:noFill/>
        </p:spPr>
        <p:txBody>
          <a:bodyPr wrap="none" rtlCol="0">
            <a:spAutoFit/>
          </a:bodyPr>
          <a:lstStyle/>
          <a:p>
            <a:r>
              <a:rPr lang="it-IT" sz="4500" b="1" dirty="0">
                <a:solidFill>
                  <a:srgbClr val="002060"/>
                </a:solidFill>
              </a:rPr>
              <a:t>SPIROMETRI A FLUSSO</a:t>
            </a:r>
          </a:p>
        </p:txBody>
      </p:sp>
      <p:pic>
        <p:nvPicPr>
          <p:cNvPr id="4" name="Immagin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9133" y="1546974"/>
            <a:ext cx="2166750" cy="2889000"/>
          </a:xfrm>
          <a:prstGeom prst="rect">
            <a:avLst/>
          </a:prstGeom>
        </p:spPr>
      </p:pic>
      <p:sp>
        <p:nvSpPr>
          <p:cNvPr id="5" name="CasellaDiTesto 4"/>
          <p:cNvSpPr txBox="1"/>
          <p:nvPr/>
        </p:nvSpPr>
        <p:spPr>
          <a:xfrm>
            <a:off x="2549556" y="5464522"/>
            <a:ext cx="4343561" cy="646331"/>
          </a:xfrm>
          <a:prstGeom prst="rect">
            <a:avLst/>
          </a:prstGeom>
          <a:noFill/>
        </p:spPr>
        <p:txBody>
          <a:bodyPr wrap="none" rtlCol="0">
            <a:spAutoFit/>
          </a:bodyPr>
          <a:lstStyle/>
          <a:p>
            <a:r>
              <a:rPr lang="it-IT" sz="3600" b="1" dirty="0">
                <a:solidFill>
                  <a:srgbClr val="002060"/>
                </a:solidFill>
              </a:rPr>
              <a:t>PNEUMOTACOGRAFO</a:t>
            </a:r>
          </a:p>
        </p:txBody>
      </p:sp>
      <p:sp>
        <p:nvSpPr>
          <p:cNvPr id="6" name="CasellaDiTesto 5"/>
          <p:cNvSpPr txBox="1"/>
          <p:nvPr/>
        </p:nvSpPr>
        <p:spPr>
          <a:xfrm>
            <a:off x="4852780" y="3311265"/>
            <a:ext cx="1168269" cy="323165"/>
          </a:xfrm>
          <a:prstGeom prst="rect">
            <a:avLst/>
          </a:prstGeom>
          <a:solidFill>
            <a:schemeClr val="bg1"/>
          </a:solidFill>
        </p:spPr>
        <p:txBody>
          <a:bodyPr wrap="none" rtlCol="0">
            <a:spAutoFit/>
          </a:bodyPr>
          <a:lstStyle/>
          <a:p>
            <a:r>
              <a:rPr lang="it-IT" sz="1500" b="1" dirty="0">
                <a:solidFill>
                  <a:prstClr val="black"/>
                </a:solidFill>
              </a:rPr>
              <a:t>Flusso d’aria</a:t>
            </a:r>
          </a:p>
        </p:txBody>
      </p:sp>
      <p:sp>
        <p:nvSpPr>
          <p:cNvPr id="7" name="CasellaDiTesto 6"/>
          <p:cNvSpPr txBox="1"/>
          <p:nvPr/>
        </p:nvSpPr>
        <p:spPr>
          <a:xfrm>
            <a:off x="6688023" y="2204213"/>
            <a:ext cx="1189941" cy="323165"/>
          </a:xfrm>
          <a:prstGeom prst="rect">
            <a:avLst/>
          </a:prstGeom>
          <a:solidFill>
            <a:schemeClr val="bg1"/>
          </a:solidFill>
        </p:spPr>
        <p:txBody>
          <a:bodyPr wrap="none" rtlCol="0">
            <a:spAutoFit/>
          </a:bodyPr>
          <a:lstStyle/>
          <a:p>
            <a:r>
              <a:rPr lang="it-IT" sz="1500" b="1" dirty="0">
                <a:solidFill>
                  <a:prstClr val="black"/>
                </a:solidFill>
              </a:rPr>
              <a:t>Tubi capillari</a:t>
            </a:r>
          </a:p>
        </p:txBody>
      </p:sp>
      <p:sp>
        <p:nvSpPr>
          <p:cNvPr id="8" name="CasellaDiTesto 7"/>
          <p:cNvSpPr txBox="1"/>
          <p:nvPr/>
        </p:nvSpPr>
        <p:spPr>
          <a:xfrm>
            <a:off x="7707796" y="4129250"/>
            <a:ext cx="953531" cy="553998"/>
          </a:xfrm>
          <a:prstGeom prst="rect">
            <a:avLst/>
          </a:prstGeom>
          <a:solidFill>
            <a:schemeClr val="bg1"/>
          </a:solidFill>
        </p:spPr>
        <p:txBody>
          <a:bodyPr wrap="none" rtlCol="0">
            <a:spAutoFit/>
          </a:bodyPr>
          <a:lstStyle/>
          <a:p>
            <a:r>
              <a:rPr lang="it-IT" sz="1500" b="1" dirty="0">
                <a:solidFill>
                  <a:prstClr val="black"/>
                </a:solidFill>
              </a:rPr>
              <a:t>Orifizi di</a:t>
            </a:r>
          </a:p>
          <a:p>
            <a:r>
              <a:rPr lang="it-IT" sz="1500" b="1" dirty="0">
                <a:solidFill>
                  <a:prstClr val="black"/>
                </a:solidFill>
              </a:rPr>
              <a:t>pressione</a:t>
            </a:r>
          </a:p>
        </p:txBody>
      </p:sp>
      <p:sp>
        <p:nvSpPr>
          <p:cNvPr id="9" name="CasellaDiTesto 8"/>
          <p:cNvSpPr txBox="1"/>
          <p:nvPr/>
        </p:nvSpPr>
        <p:spPr>
          <a:xfrm>
            <a:off x="5811544" y="4873480"/>
            <a:ext cx="1290738" cy="323165"/>
          </a:xfrm>
          <a:prstGeom prst="rect">
            <a:avLst/>
          </a:prstGeom>
          <a:solidFill>
            <a:schemeClr val="bg1"/>
          </a:solidFill>
        </p:spPr>
        <p:txBody>
          <a:bodyPr wrap="none" rtlCol="0">
            <a:spAutoFit/>
          </a:bodyPr>
          <a:lstStyle/>
          <a:p>
            <a:r>
              <a:rPr lang="it-IT" sz="1500" b="1" dirty="0">
                <a:solidFill>
                  <a:prstClr val="black"/>
                </a:solidFill>
              </a:rPr>
              <a:t>Filo riscaldato</a:t>
            </a:r>
          </a:p>
        </p:txBody>
      </p:sp>
      <p:pic>
        <p:nvPicPr>
          <p:cNvPr id="11" name="Immagine 10">
            <a:extLst>
              <a:ext uri="{FF2B5EF4-FFF2-40B4-BE49-F238E27FC236}">
                <a16:creationId xmlns:a16="http://schemas.microsoft.com/office/drawing/2014/main" id="{EF66E67A-1D0A-48AC-B2C6-478D49BFE197}"/>
              </a:ext>
            </a:extLst>
          </p:cNvPr>
          <p:cNvPicPr>
            <a:picLocks noChangeAspect="1"/>
          </p:cNvPicPr>
          <p:nvPr/>
        </p:nvPicPr>
        <p:blipFill>
          <a:blip r:embed="rId5">
            <a:alphaModFix amt="20000"/>
          </a:blip>
          <a:stretch>
            <a:fillRect/>
          </a:stretch>
        </p:blipFill>
        <p:spPr>
          <a:xfrm>
            <a:off x="0" y="0"/>
            <a:ext cx="9144000" cy="6858000"/>
          </a:xfrm>
          <a:prstGeom prst="rect">
            <a:avLst/>
          </a:prstGeom>
        </p:spPr>
      </p:pic>
    </p:spTree>
    <p:extLst>
      <p:ext uri="{BB962C8B-B14F-4D97-AF65-F5344CB8AC3E}">
        <p14:creationId xmlns:p14="http://schemas.microsoft.com/office/powerpoint/2010/main" val="38544196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21018" y="576263"/>
            <a:ext cx="7886700" cy="2852737"/>
          </a:xfrm>
        </p:spPr>
        <p:txBody>
          <a:bodyPr>
            <a:normAutofit/>
          </a:bodyPr>
          <a:lstStyle/>
          <a:p>
            <a:pPr algn="ctr"/>
            <a:r>
              <a:rPr lang="it-IT" b="1" dirty="0"/>
              <a:t>Lo spirometro che avete  in dotazione</a:t>
            </a:r>
          </a:p>
        </p:txBody>
      </p:sp>
    </p:spTree>
    <p:extLst>
      <p:ext uri="{BB962C8B-B14F-4D97-AF65-F5344CB8AC3E}">
        <p14:creationId xmlns:p14="http://schemas.microsoft.com/office/powerpoint/2010/main" val="23451482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2D5B307B-ACCD-4218-9E70-74EE1E032B89}"/>
              </a:ext>
            </a:extLst>
          </p:cNvPr>
          <p:cNvPicPr>
            <a:picLocks noChangeAspect="1"/>
          </p:cNvPicPr>
          <p:nvPr/>
        </p:nvPicPr>
        <p:blipFill rotWithShape="1">
          <a:blip r:embed="rId3"/>
          <a:srcRect l="20978" t="46317" r="54758" b="26222"/>
          <a:stretch/>
        </p:blipFill>
        <p:spPr>
          <a:xfrm>
            <a:off x="19667" y="0"/>
            <a:ext cx="9049739" cy="6858000"/>
          </a:xfrm>
          <a:prstGeom prst="rect">
            <a:avLst/>
          </a:prstGeom>
        </p:spPr>
      </p:pic>
    </p:spTree>
    <p:extLst>
      <p:ext uri="{BB962C8B-B14F-4D97-AF65-F5344CB8AC3E}">
        <p14:creationId xmlns:p14="http://schemas.microsoft.com/office/powerpoint/2010/main" val="25083590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C96F2C19-A92A-4141-842E-558259D019EA}"/>
              </a:ext>
            </a:extLst>
          </p:cNvPr>
          <p:cNvPicPr>
            <a:picLocks noChangeAspect="1"/>
          </p:cNvPicPr>
          <p:nvPr/>
        </p:nvPicPr>
        <p:blipFill rotWithShape="1">
          <a:blip r:embed="rId3"/>
          <a:srcRect l="15375" t="41778" r="29500" b="26444"/>
          <a:stretch/>
        </p:blipFill>
        <p:spPr>
          <a:xfrm>
            <a:off x="0" y="0"/>
            <a:ext cx="9164782" cy="2971800"/>
          </a:xfrm>
          <a:prstGeom prst="rect">
            <a:avLst/>
          </a:prstGeom>
        </p:spPr>
      </p:pic>
      <p:pic>
        <p:nvPicPr>
          <p:cNvPr id="3" name="Immagine 2">
            <a:extLst>
              <a:ext uri="{FF2B5EF4-FFF2-40B4-BE49-F238E27FC236}">
                <a16:creationId xmlns:a16="http://schemas.microsoft.com/office/drawing/2014/main" id="{581CAC02-4104-4E58-B5F0-43AEDCBBA99E}"/>
              </a:ext>
            </a:extLst>
          </p:cNvPr>
          <p:cNvPicPr>
            <a:picLocks noChangeAspect="1"/>
          </p:cNvPicPr>
          <p:nvPr/>
        </p:nvPicPr>
        <p:blipFill rotWithShape="1">
          <a:blip r:embed="rId4"/>
          <a:srcRect l="15625" t="30001" r="48625" b="18666"/>
          <a:stretch/>
        </p:blipFill>
        <p:spPr>
          <a:xfrm>
            <a:off x="10391" y="3519122"/>
            <a:ext cx="4572000" cy="3429660"/>
          </a:xfrm>
          <a:prstGeom prst="rect">
            <a:avLst/>
          </a:prstGeom>
        </p:spPr>
      </p:pic>
    </p:spTree>
    <p:extLst>
      <p:ext uri="{BB962C8B-B14F-4D97-AF65-F5344CB8AC3E}">
        <p14:creationId xmlns:p14="http://schemas.microsoft.com/office/powerpoint/2010/main" val="16123754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8F95EB98-8CFB-4B67-98E3-3A1CD2840F82}"/>
              </a:ext>
            </a:extLst>
          </p:cNvPr>
          <p:cNvPicPr>
            <a:picLocks noChangeAspect="1"/>
          </p:cNvPicPr>
          <p:nvPr/>
        </p:nvPicPr>
        <p:blipFill rotWithShape="1">
          <a:blip r:embed="rId3"/>
          <a:srcRect l="19500" t="30222" r="44375" b="20222"/>
          <a:stretch/>
        </p:blipFill>
        <p:spPr>
          <a:xfrm>
            <a:off x="-97155" y="1023424"/>
            <a:ext cx="9144000" cy="5834576"/>
          </a:xfrm>
          <a:prstGeom prst="rect">
            <a:avLst/>
          </a:prstGeom>
        </p:spPr>
      </p:pic>
      <p:sp>
        <p:nvSpPr>
          <p:cNvPr id="3" name="CasellaDiTesto 2">
            <a:extLst>
              <a:ext uri="{FF2B5EF4-FFF2-40B4-BE49-F238E27FC236}">
                <a16:creationId xmlns:a16="http://schemas.microsoft.com/office/drawing/2014/main" id="{F4F47E65-E9D9-4B3A-897E-01EC3B2CFFA2}"/>
              </a:ext>
            </a:extLst>
          </p:cNvPr>
          <p:cNvSpPr txBox="1"/>
          <p:nvPr/>
        </p:nvSpPr>
        <p:spPr>
          <a:xfrm>
            <a:off x="-97155" y="0"/>
            <a:ext cx="9143999" cy="1015663"/>
          </a:xfrm>
          <a:prstGeom prst="rect">
            <a:avLst/>
          </a:prstGeom>
          <a:solidFill>
            <a:schemeClr val="tx2"/>
          </a:solidFill>
        </p:spPr>
        <p:txBody>
          <a:bodyPr wrap="square" rtlCol="0">
            <a:spAutoFit/>
          </a:bodyPr>
          <a:lstStyle/>
          <a:p>
            <a:pPr algn="ctr"/>
            <a:r>
              <a:rPr lang="it-IT" sz="2000" dirty="0">
                <a:solidFill>
                  <a:schemeClr val="bg1"/>
                </a:solidFill>
              </a:rPr>
              <a:t>L’apparecchiatura ha un software gestionale che comprende una serie di applicazioni per assistere l’operatore nella esecuzione del test e nella verifica della buona qualità dell’indagine </a:t>
            </a:r>
          </a:p>
        </p:txBody>
      </p:sp>
    </p:spTree>
    <p:extLst>
      <p:ext uri="{BB962C8B-B14F-4D97-AF65-F5344CB8AC3E}">
        <p14:creationId xmlns:p14="http://schemas.microsoft.com/office/powerpoint/2010/main" val="2350253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3"/>
          <a:stretch>
            <a:fillRect/>
          </a:stretch>
        </p:blipFill>
        <p:spPr>
          <a:xfrm>
            <a:off x="1143001" y="2779110"/>
            <a:ext cx="1607344" cy="1607344"/>
          </a:xfrm>
          <a:prstGeom prst="rect">
            <a:avLst/>
          </a:prstGeom>
        </p:spPr>
      </p:pic>
      <p:pic>
        <p:nvPicPr>
          <p:cNvPr id="3" name="Immagin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16696" y="2779109"/>
            <a:ext cx="2312098" cy="1660500"/>
          </a:xfrm>
          <a:prstGeom prst="rect">
            <a:avLst/>
          </a:prstGeom>
        </p:spPr>
      </p:pic>
      <p:pic>
        <p:nvPicPr>
          <p:cNvPr id="4" name="Immagin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53250" y="2458906"/>
            <a:ext cx="2247750" cy="2247750"/>
          </a:xfrm>
          <a:prstGeom prst="rect">
            <a:avLst/>
          </a:prstGeom>
        </p:spPr>
      </p:pic>
      <p:sp>
        <p:nvSpPr>
          <p:cNvPr id="5" name="CasellaDiTesto 4"/>
          <p:cNvSpPr txBox="1"/>
          <p:nvPr/>
        </p:nvSpPr>
        <p:spPr>
          <a:xfrm>
            <a:off x="1388995" y="4737240"/>
            <a:ext cx="6791411" cy="646331"/>
          </a:xfrm>
          <a:prstGeom prst="rect">
            <a:avLst/>
          </a:prstGeom>
          <a:noFill/>
        </p:spPr>
        <p:txBody>
          <a:bodyPr wrap="none" rtlCol="0">
            <a:spAutoFit/>
          </a:bodyPr>
          <a:lstStyle/>
          <a:p>
            <a:r>
              <a:rPr lang="it-IT" b="1" dirty="0">
                <a:solidFill>
                  <a:srgbClr val="002060"/>
                </a:solidFill>
              </a:rPr>
              <a:t>BOCCAGLIO           </a:t>
            </a:r>
            <a:r>
              <a:rPr lang="it-IT" b="1" dirty="0" err="1">
                <a:solidFill>
                  <a:srgbClr val="002060"/>
                </a:solidFill>
              </a:rPr>
              <a:t>BOCCAGLIO</a:t>
            </a:r>
            <a:r>
              <a:rPr lang="it-IT" b="1" dirty="0">
                <a:solidFill>
                  <a:srgbClr val="002060"/>
                </a:solidFill>
              </a:rPr>
              <a:t> CON FILTRO          TURBINA MONOUSO </a:t>
            </a:r>
          </a:p>
          <a:p>
            <a:r>
              <a:rPr lang="it-IT" b="1" dirty="0">
                <a:solidFill>
                  <a:srgbClr val="002060"/>
                </a:solidFill>
              </a:rPr>
              <a:t>                                      ANTIBATTERICO</a:t>
            </a:r>
          </a:p>
        </p:txBody>
      </p:sp>
      <p:sp>
        <p:nvSpPr>
          <p:cNvPr id="7" name="CasellaDiTesto 6"/>
          <p:cNvSpPr txBox="1"/>
          <p:nvPr/>
        </p:nvSpPr>
        <p:spPr>
          <a:xfrm>
            <a:off x="1651447" y="1500190"/>
            <a:ext cx="5529271" cy="507831"/>
          </a:xfrm>
          <a:prstGeom prst="rect">
            <a:avLst/>
          </a:prstGeom>
          <a:noFill/>
        </p:spPr>
        <p:txBody>
          <a:bodyPr wrap="none" rtlCol="0">
            <a:spAutoFit/>
          </a:bodyPr>
          <a:lstStyle/>
          <a:p>
            <a:r>
              <a:rPr lang="it-IT" sz="2700" b="1" dirty="0">
                <a:solidFill>
                  <a:srgbClr val="002060"/>
                </a:solidFill>
              </a:rPr>
              <a:t>TIPI DI BOCCAGLIO PER SPIROMETRO</a:t>
            </a:r>
          </a:p>
        </p:txBody>
      </p:sp>
      <p:pic>
        <p:nvPicPr>
          <p:cNvPr id="9" name="Immagine 8">
            <a:extLst>
              <a:ext uri="{FF2B5EF4-FFF2-40B4-BE49-F238E27FC236}">
                <a16:creationId xmlns:a16="http://schemas.microsoft.com/office/drawing/2014/main" id="{D36E930C-ECFA-4E14-A59A-573E725CD2A1}"/>
              </a:ext>
            </a:extLst>
          </p:cNvPr>
          <p:cNvPicPr>
            <a:picLocks noChangeAspect="1"/>
          </p:cNvPicPr>
          <p:nvPr/>
        </p:nvPicPr>
        <p:blipFill>
          <a:blip r:embed="rId6">
            <a:alphaModFix amt="20000"/>
          </a:blip>
          <a:stretch>
            <a:fillRect/>
          </a:stretch>
        </p:blipFill>
        <p:spPr>
          <a:xfrm>
            <a:off x="0" y="0"/>
            <a:ext cx="9144000" cy="6858000"/>
          </a:xfrm>
          <a:prstGeom prst="rect">
            <a:avLst/>
          </a:prstGeom>
        </p:spPr>
      </p:pic>
    </p:spTree>
    <p:extLst>
      <p:ext uri="{BB962C8B-B14F-4D97-AF65-F5344CB8AC3E}">
        <p14:creationId xmlns:p14="http://schemas.microsoft.com/office/powerpoint/2010/main" val="11888087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Immagine 1" descr="studio 4.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8533" y="950670"/>
            <a:ext cx="4615470" cy="2249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6" name="Picture 3" descr="C:\Documents and Settings\Aldo\Documenti\studio 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39629" y="3704009"/>
            <a:ext cx="3634748" cy="270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asellaDiTesto 1"/>
          <p:cNvSpPr txBox="1"/>
          <p:nvPr/>
        </p:nvSpPr>
        <p:spPr>
          <a:xfrm>
            <a:off x="89210" y="3601844"/>
            <a:ext cx="4460488" cy="3046988"/>
          </a:xfrm>
          <a:prstGeom prst="rect">
            <a:avLst/>
          </a:prstGeom>
          <a:noFill/>
        </p:spPr>
        <p:txBody>
          <a:bodyPr wrap="square" rtlCol="0">
            <a:spAutoFit/>
          </a:bodyPr>
          <a:lstStyle/>
          <a:p>
            <a:r>
              <a:rPr lang="it-IT" dirty="0"/>
              <a:t>… ma non dovrete diventare dei tecnici esperti su queste caratteristiche.</a:t>
            </a:r>
          </a:p>
          <a:p>
            <a:endParaRPr lang="it-IT" dirty="0"/>
          </a:p>
          <a:p>
            <a:pPr lvl="0"/>
            <a:r>
              <a:rPr lang="it-IT" sz="2000" b="1" dirty="0">
                <a:solidFill>
                  <a:prstClr val="black"/>
                </a:solidFill>
              </a:rPr>
              <a:t>Avrete a disposizione macchine che</a:t>
            </a:r>
          </a:p>
          <a:p>
            <a:pPr lvl="0"/>
            <a:r>
              <a:rPr lang="it-IT" sz="2000" b="1" dirty="0">
                <a:solidFill>
                  <a:prstClr val="black"/>
                </a:solidFill>
              </a:rPr>
              <a:t>   </a:t>
            </a:r>
            <a:r>
              <a:rPr lang="it-IT" sz="2400" b="1" u="sng" dirty="0">
                <a:solidFill>
                  <a:prstClr val="black"/>
                </a:solidFill>
              </a:rPr>
              <a:t>se correttamente utilizzate</a:t>
            </a:r>
            <a:r>
              <a:rPr lang="it-IT" sz="2000" b="1" dirty="0">
                <a:solidFill>
                  <a:prstClr val="black"/>
                </a:solidFill>
              </a:rPr>
              <a:t> garantiranno una adeguata qualità dell’esame</a:t>
            </a:r>
          </a:p>
          <a:p>
            <a:endParaRPr lang="it-IT" sz="3200" b="1" dirty="0"/>
          </a:p>
          <a:p>
            <a:endParaRPr lang="it-IT" dirty="0"/>
          </a:p>
        </p:txBody>
      </p:sp>
      <p:pic>
        <p:nvPicPr>
          <p:cNvPr id="6" name="Immagine 5">
            <a:extLst>
              <a:ext uri="{FF2B5EF4-FFF2-40B4-BE49-F238E27FC236}">
                <a16:creationId xmlns:a16="http://schemas.microsoft.com/office/drawing/2014/main" id="{580DB05D-F6AA-4B94-A482-499F20AAEB82}"/>
              </a:ext>
            </a:extLst>
          </p:cNvPr>
          <p:cNvPicPr>
            <a:picLocks noChangeAspect="1"/>
          </p:cNvPicPr>
          <p:nvPr/>
        </p:nvPicPr>
        <p:blipFill>
          <a:blip r:embed="rId5">
            <a:alphaModFix amt="20000"/>
          </a:blip>
          <a:stretch>
            <a:fillRect/>
          </a:stretch>
        </p:blipFill>
        <p:spPr>
          <a:xfrm>
            <a:off x="0" y="0"/>
            <a:ext cx="9144000" cy="6858000"/>
          </a:xfrm>
          <a:prstGeom prst="rect">
            <a:avLst/>
          </a:prstGeom>
        </p:spPr>
      </p:pic>
    </p:spTree>
    <p:extLst>
      <p:ext uri="{BB962C8B-B14F-4D97-AF65-F5344CB8AC3E}">
        <p14:creationId xmlns:p14="http://schemas.microsoft.com/office/powerpoint/2010/main" val="14922140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00722" y="365126"/>
            <a:ext cx="8664498" cy="6492874"/>
          </a:xfrm>
        </p:spPr>
        <p:txBody>
          <a:bodyPr>
            <a:noAutofit/>
          </a:bodyPr>
          <a:lstStyle/>
          <a:p>
            <a:pPr lvl="0" algn="ctr">
              <a:lnSpc>
                <a:spcPct val="100000"/>
              </a:lnSpc>
              <a:spcBef>
                <a:spcPts val="0"/>
              </a:spcBef>
            </a:pPr>
            <a:r>
              <a:rPr lang="it-IT" sz="4000" dirty="0">
                <a:solidFill>
                  <a:prstClr val="black"/>
                </a:solidFill>
                <a:latin typeface="Calibri" panose="020F0502020204030204"/>
                <a:ea typeface="+mn-ea"/>
                <a:cs typeface="+mn-cs"/>
              </a:rPr>
              <a:t>Non c’è necessità di conoscenze tecniche particolari relative ai suddetti requisiti. Il principio fondamentale è che la </a:t>
            </a:r>
            <a:br>
              <a:rPr lang="it-IT" sz="4000" dirty="0">
                <a:solidFill>
                  <a:prstClr val="black"/>
                </a:solidFill>
                <a:latin typeface="Calibri" panose="020F0502020204030204"/>
                <a:ea typeface="+mn-ea"/>
                <a:cs typeface="+mn-cs"/>
              </a:rPr>
            </a:br>
            <a:r>
              <a:rPr lang="it-IT" sz="4000" b="1" u="sng" dirty="0">
                <a:solidFill>
                  <a:prstClr val="black"/>
                </a:solidFill>
                <a:latin typeface="Calibri" panose="020F0502020204030204"/>
                <a:ea typeface="+mn-ea"/>
                <a:cs typeface="+mn-cs"/>
              </a:rPr>
              <a:t>variabilità dell’esame non è legata tanto alle caratteristiche tecniche dell’apparecchiatura, ma alla corretta esecuzione delle manovre da parte del paziente, che deve essere correttamente guidato dall’operatore</a:t>
            </a:r>
            <a:endParaRPr lang="it-IT" sz="11500" b="1" u="sng" dirty="0"/>
          </a:p>
        </p:txBody>
      </p:sp>
      <p:pic>
        <p:nvPicPr>
          <p:cNvPr id="4" name="Immagine 3">
            <a:extLst>
              <a:ext uri="{FF2B5EF4-FFF2-40B4-BE49-F238E27FC236}">
                <a16:creationId xmlns:a16="http://schemas.microsoft.com/office/drawing/2014/main" id="{6FF0039E-60AD-413A-9757-14E7C3241BFE}"/>
              </a:ext>
            </a:extLst>
          </p:cNvPr>
          <p:cNvPicPr>
            <a:picLocks noChangeAspect="1"/>
          </p:cNvPicPr>
          <p:nvPr/>
        </p:nvPicPr>
        <p:blipFill>
          <a:blip r:embed="rId2">
            <a:alphaModFix amt="20000"/>
          </a:blip>
          <a:stretch>
            <a:fillRect/>
          </a:stretch>
        </p:blipFill>
        <p:spPr>
          <a:xfrm>
            <a:off x="0" y="0"/>
            <a:ext cx="9144000" cy="6858000"/>
          </a:xfrm>
          <a:prstGeom prst="rect">
            <a:avLst/>
          </a:prstGeom>
        </p:spPr>
      </p:pic>
    </p:spTree>
    <p:extLst>
      <p:ext uri="{BB962C8B-B14F-4D97-AF65-F5344CB8AC3E}">
        <p14:creationId xmlns:p14="http://schemas.microsoft.com/office/powerpoint/2010/main" val="23624325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ChangeArrowheads="1"/>
          </p:cNvSpPr>
          <p:nvPr>
            <p:ph type="title" idx="4294967295"/>
          </p:nvPr>
        </p:nvSpPr>
        <p:spPr>
          <a:xfrm>
            <a:off x="0" y="200722"/>
            <a:ext cx="8452624" cy="1359791"/>
          </a:xfrm>
        </p:spPr>
        <p:txBody>
          <a:bodyPr>
            <a:noAutofit/>
          </a:bodyPr>
          <a:lstStyle/>
          <a:p>
            <a:pPr algn="ctr" fontAlgn="auto">
              <a:spcAft>
                <a:spcPts val="0"/>
              </a:spcAft>
              <a:defRPr/>
            </a:pPr>
            <a:r>
              <a:rPr lang="it-IT" altLang="it-IT" sz="3000" b="1" dirty="0">
                <a:latin typeface="+mn-lt"/>
              </a:rPr>
              <a:t>SPIROMETRIA: ESPRESSIONE SEMPLICE DI MECCANISMI COMPLESSI</a:t>
            </a:r>
          </a:p>
        </p:txBody>
      </p:sp>
      <p:sp>
        <p:nvSpPr>
          <p:cNvPr id="271363" name="Rectangle 3"/>
          <p:cNvSpPr>
            <a:spLocks noGrp="1" noChangeArrowheads="1"/>
          </p:cNvSpPr>
          <p:nvPr>
            <p:ph sz="half" idx="4294967295"/>
          </p:nvPr>
        </p:nvSpPr>
        <p:spPr bwMode="auto">
          <a:xfrm>
            <a:off x="189571" y="1587833"/>
            <a:ext cx="4382429" cy="3891777"/>
          </a:xfrm>
          <a:noFill/>
          <a:ln>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marL="0" indent="0" algn="ctr">
              <a:buFont typeface="Arial" panose="020B0604020202020204" pitchFamily="34" charset="0"/>
              <a:buNone/>
            </a:pPr>
            <a:r>
              <a:rPr lang="it-IT" altLang="it-IT" sz="2400" b="1" dirty="0">
                <a:solidFill>
                  <a:schemeClr val="hlink"/>
                </a:solidFill>
              </a:rPr>
              <a:t>PRESSIONE SANGUIGNA</a:t>
            </a:r>
          </a:p>
          <a:p>
            <a:pPr marL="0" indent="0">
              <a:buFont typeface="Arial" panose="020B0604020202020204" pitchFamily="34" charset="0"/>
              <a:buNone/>
            </a:pPr>
            <a:r>
              <a:rPr lang="it-IT" altLang="it-IT" sz="2400" b="1" i="1" dirty="0"/>
              <a:t>Sfigmomanometro</a:t>
            </a:r>
          </a:p>
          <a:p>
            <a:pPr marL="0" indent="0">
              <a:buFont typeface="Arial" panose="020B0604020202020204" pitchFamily="34" charset="0"/>
              <a:buNone/>
            </a:pPr>
            <a:endParaRPr lang="it-IT" altLang="it-IT" sz="2400" b="1" i="1" dirty="0"/>
          </a:p>
          <a:p>
            <a:pPr lvl="1">
              <a:buFont typeface="Wingdings" panose="05000000000000000000" pitchFamily="2" charset="2"/>
              <a:buChar char="Ø"/>
            </a:pPr>
            <a:r>
              <a:rPr lang="it-IT" altLang="it-IT" sz="2400" b="1" dirty="0"/>
              <a:t>120/80</a:t>
            </a:r>
          </a:p>
          <a:p>
            <a:pPr lvl="1">
              <a:buFont typeface="Wingdings" panose="05000000000000000000" pitchFamily="2" charset="2"/>
              <a:buChar char="Ø"/>
            </a:pPr>
            <a:r>
              <a:rPr lang="it-IT" altLang="it-IT" sz="2400" b="1" dirty="0"/>
              <a:t>Gittata cardiaca</a:t>
            </a:r>
          </a:p>
          <a:p>
            <a:pPr lvl="1">
              <a:buFont typeface="Wingdings" panose="05000000000000000000" pitchFamily="2" charset="2"/>
              <a:buChar char="Ø"/>
            </a:pPr>
            <a:r>
              <a:rPr lang="it-IT" altLang="it-IT" sz="2400" b="1" dirty="0"/>
              <a:t>Resistenze vascolari</a:t>
            </a:r>
          </a:p>
          <a:p>
            <a:pPr lvl="1">
              <a:buFont typeface="Wingdings" panose="05000000000000000000" pitchFamily="2" charset="2"/>
              <a:buChar char="Ø"/>
            </a:pPr>
            <a:r>
              <a:rPr lang="it-IT" altLang="it-IT" sz="2400" b="1" dirty="0"/>
              <a:t>Volume sanguigno</a:t>
            </a:r>
          </a:p>
          <a:p>
            <a:pPr lvl="1">
              <a:buFont typeface="Wingdings" panose="05000000000000000000" pitchFamily="2" charset="2"/>
              <a:buChar char="Ø"/>
            </a:pPr>
            <a:r>
              <a:rPr lang="it-IT" altLang="it-IT" sz="2400" b="1" dirty="0"/>
              <a:t>Viscosità ematica</a:t>
            </a:r>
          </a:p>
          <a:p>
            <a:pPr lvl="1">
              <a:buFont typeface="Wingdings" panose="05000000000000000000" pitchFamily="2" charset="2"/>
              <a:buChar char="Ø"/>
            </a:pPr>
            <a:r>
              <a:rPr lang="it-IT" altLang="it-IT" sz="2400" b="1" dirty="0"/>
              <a:t>Asse renina-</a:t>
            </a:r>
            <a:r>
              <a:rPr lang="it-IT" altLang="it-IT" sz="2400" b="1" dirty="0" err="1"/>
              <a:t>angiotensina</a:t>
            </a:r>
            <a:endParaRPr lang="it-IT" altLang="it-IT" sz="2400" b="1" dirty="0"/>
          </a:p>
        </p:txBody>
      </p:sp>
      <p:sp>
        <p:nvSpPr>
          <p:cNvPr id="271364" name="Rectangle 4"/>
          <p:cNvSpPr>
            <a:spLocks noGrp="1" noChangeArrowheads="1"/>
          </p:cNvSpPr>
          <p:nvPr>
            <p:ph sz="half" idx="4294967295"/>
          </p:nvPr>
        </p:nvSpPr>
        <p:spPr bwMode="auto">
          <a:xfrm>
            <a:off x="4917688" y="1650381"/>
            <a:ext cx="4226312" cy="3891776"/>
          </a:xfrm>
          <a:noFill/>
          <a:ln>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marL="0" indent="0" algn="ctr">
              <a:buFont typeface="Arial" panose="020B0604020202020204" pitchFamily="34" charset="0"/>
              <a:buNone/>
            </a:pPr>
            <a:r>
              <a:rPr lang="it-IT" altLang="it-IT" sz="2400" b="1" dirty="0">
                <a:solidFill>
                  <a:srgbClr val="C00000"/>
                </a:solidFill>
              </a:rPr>
              <a:t>FUNZIONE RESPIRATORIA</a:t>
            </a:r>
          </a:p>
          <a:p>
            <a:pPr marL="0" indent="0">
              <a:buFont typeface="Arial" panose="020B0604020202020204" pitchFamily="34" charset="0"/>
              <a:buNone/>
            </a:pPr>
            <a:r>
              <a:rPr lang="it-IT" altLang="it-IT" sz="2400" b="1" i="1" dirty="0"/>
              <a:t>Spirometro</a:t>
            </a:r>
          </a:p>
          <a:p>
            <a:pPr marL="0" indent="0">
              <a:buFont typeface="Arial" panose="020B0604020202020204" pitchFamily="34" charset="0"/>
              <a:buNone/>
            </a:pPr>
            <a:endParaRPr lang="it-IT" altLang="it-IT" sz="2400" b="1" i="1" dirty="0"/>
          </a:p>
          <a:p>
            <a:pPr lvl="1">
              <a:buFont typeface="Wingdings" panose="05000000000000000000" pitchFamily="2" charset="2"/>
              <a:buChar char="Ø"/>
            </a:pPr>
            <a:r>
              <a:rPr lang="it-IT" altLang="it-IT" sz="2400" b="1" dirty="0"/>
              <a:t>3.0 FEV</a:t>
            </a:r>
            <a:r>
              <a:rPr lang="it-IT" altLang="it-IT" sz="2400" b="1" baseline="-25000" dirty="0"/>
              <a:t>1</a:t>
            </a:r>
            <a:r>
              <a:rPr lang="it-IT" altLang="it-IT" sz="2400" b="1" dirty="0"/>
              <a:t> / 4.0 FVC</a:t>
            </a:r>
          </a:p>
          <a:p>
            <a:pPr lvl="1">
              <a:buFont typeface="Wingdings" panose="05000000000000000000" pitchFamily="2" charset="2"/>
              <a:buChar char="Ø"/>
            </a:pPr>
            <a:r>
              <a:rPr lang="it-IT" altLang="it-IT" sz="2400" b="1" dirty="0"/>
              <a:t>Elasticità polmonare</a:t>
            </a:r>
          </a:p>
          <a:p>
            <a:pPr lvl="1">
              <a:buFont typeface="Wingdings" panose="05000000000000000000" pitchFamily="2" charset="2"/>
              <a:buChar char="Ø"/>
            </a:pPr>
            <a:r>
              <a:rPr lang="it-IT" altLang="it-IT" sz="2400" b="1" dirty="0"/>
              <a:t>Resistenza vie aeree</a:t>
            </a:r>
          </a:p>
          <a:p>
            <a:pPr lvl="1">
              <a:buFont typeface="Wingdings" panose="05000000000000000000" pitchFamily="2" charset="2"/>
              <a:buChar char="Ø"/>
            </a:pPr>
            <a:r>
              <a:rPr lang="it-IT" altLang="it-IT" sz="2400" b="1" dirty="0"/>
              <a:t>Piccole vie aeree</a:t>
            </a:r>
          </a:p>
          <a:p>
            <a:pPr lvl="1">
              <a:buFont typeface="Wingdings" panose="05000000000000000000" pitchFamily="2" charset="2"/>
              <a:buChar char="Ø"/>
            </a:pPr>
            <a:r>
              <a:rPr lang="it-IT" altLang="it-IT" sz="2400" b="1" dirty="0"/>
              <a:t>Sforzo muscolare, coordinazione, </a:t>
            </a:r>
            <a:r>
              <a:rPr lang="it-IT" altLang="it-IT" sz="2400" b="1" dirty="0" err="1"/>
              <a:t>ecc</a:t>
            </a:r>
            <a:r>
              <a:rPr lang="it-IT" altLang="it-IT" sz="2400" b="1" dirty="0"/>
              <a:t>-</a:t>
            </a:r>
          </a:p>
        </p:txBody>
      </p:sp>
      <p:sp>
        <p:nvSpPr>
          <p:cNvPr id="4" name="CasellaDiTesto 3"/>
          <p:cNvSpPr txBox="1"/>
          <p:nvPr/>
        </p:nvSpPr>
        <p:spPr>
          <a:xfrm>
            <a:off x="0" y="5745099"/>
            <a:ext cx="9144000" cy="923330"/>
          </a:xfrm>
          <a:prstGeom prst="rect">
            <a:avLst/>
          </a:prstGeom>
          <a:noFill/>
          <a:ln>
            <a:solidFill>
              <a:srgbClr val="FF0000"/>
            </a:solidFill>
          </a:ln>
        </p:spPr>
        <p:txBody>
          <a:bodyPr wrap="square" rtlCol="0">
            <a:spAutoFit/>
          </a:bodyPr>
          <a:lstStyle/>
          <a:p>
            <a:pPr lvl="0" algn="ctr"/>
            <a:r>
              <a:rPr lang="it-IT" b="1" dirty="0">
                <a:solidFill>
                  <a:prstClr val="black"/>
                </a:solidFill>
              </a:rPr>
              <a:t>Esame semplice che può fornire indicazioni di alterazioni funzionali complesse… per una definizione più dettagliata di tali alterazioni, in alcuni casi, bisogna eseguire esami di secondo livello</a:t>
            </a:r>
          </a:p>
        </p:txBody>
      </p:sp>
      <p:pic>
        <p:nvPicPr>
          <p:cNvPr id="7" name="Immagine 6">
            <a:extLst>
              <a:ext uri="{FF2B5EF4-FFF2-40B4-BE49-F238E27FC236}">
                <a16:creationId xmlns:a16="http://schemas.microsoft.com/office/drawing/2014/main" id="{A297B523-907E-4240-A5F1-58B38AEA421C}"/>
              </a:ext>
            </a:extLst>
          </p:cNvPr>
          <p:cNvPicPr>
            <a:picLocks noChangeAspect="1"/>
          </p:cNvPicPr>
          <p:nvPr/>
        </p:nvPicPr>
        <p:blipFill>
          <a:blip r:embed="rId3">
            <a:alphaModFix amt="20000"/>
          </a:blip>
          <a:stretch>
            <a:fillRect/>
          </a:stretch>
        </p:blipFill>
        <p:spPr>
          <a:xfrm>
            <a:off x="0" y="0"/>
            <a:ext cx="9144000" cy="6858000"/>
          </a:xfrm>
          <a:prstGeom prst="rect">
            <a:avLst/>
          </a:prstGeom>
        </p:spPr>
      </p:pic>
    </p:spTree>
    <p:extLst>
      <p:ext uri="{BB962C8B-B14F-4D97-AF65-F5344CB8AC3E}">
        <p14:creationId xmlns:p14="http://schemas.microsoft.com/office/powerpoint/2010/main" val="9874311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1363">
                                            <p:bg/>
                                          </p:spTgt>
                                        </p:tgtEl>
                                        <p:attrNameLst>
                                          <p:attrName>style.visibility</p:attrName>
                                        </p:attrNameLst>
                                      </p:cBhvr>
                                      <p:to>
                                        <p:strVal val="visible"/>
                                      </p:to>
                                    </p:set>
                                    <p:anim calcmode="lin" valueType="num">
                                      <p:cBhvr additive="base">
                                        <p:cTn id="7" dur="500" fill="hold"/>
                                        <p:tgtEl>
                                          <p:spTgt spid="27136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271363">
                                            <p:bg/>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71363">
                                            <p:txEl>
                                              <p:pRg st="0" end="0"/>
                                            </p:txEl>
                                          </p:spTgt>
                                        </p:tgtEl>
                                        <p:attrNameLst>
                                          <p:attrName>style.visibility</p:attrName>
                                        </p:attrNameLst>
                                      </p:cBhvr>
                                      <p:to>
                                        <p:strVal val="visible"/>
                                      </p:to>
                                    </p:set>
                                    <p:anim calcmode="lin" valueType="num">
                                      <p:cBhvr additive="base">
                                        <p:cTn id="13" dur="500" fill="hold"/>
                                        <p:tgtEl>
                                          <p:spTgt spid="27136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713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71363">
                                            <p:txEl>
                                              <p:pRg st="1" end="1"/>
                                            </p:txEl>
                                          </p:spTgt>
                                        </p:tgtEl>
                                        <p:attrNameLst>
                                          <p:attrName>style.visibility</p:attrName>
                                        </p:attrNameLst>
                                      </p:cBhvr>
                                      <p:to>
                                        <p:strVal val="visible"/>
                                      </p:to>
                                    </p:set>
                                    <p:anim calcmode="lin" valueType="num">
                                      <p:cBhvr additive="base">
                                        <p:cTn id="19" dur="500" fill="hold"/>
                                        <p:tgtEl>
                                          <p:spTgt spid="27136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71363">
                                            <p:txEl>
                                              <p:pRg st="1" end="1"/>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1363">
                                            <p:txEl>
                                              <p:pRg st="3" end="3"/>
                                            </p:txEl>
                                          </p:spTgt>
                                        </p:tgtEl>
                                        <p:attrNameLst>
                                          <p:attrName>style.visibility</p:attrName>
                                        </p:attrNameLst>
                                      </p:cBhvr>
                                      <p:to>
                                        <p:strVal val="visible"/>
                                      </p:to>
                                    </p:set>
                                    <p:anim calcmode="lin" valueType="num">
                                      <p:cBhvr additive="base">
                                        <p:cTn id="23" dur="500" fill="hold"/>
                                        <p:tgtEl>
                                          <p:spTgt spid="27136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7136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363">
                                            <p:txEl>
                                              <p:pRg st="4" end="4"/>
                                            </p:txEl>
                                          </p:spTgt>
                                        </p:tgtEl>
                                        <p:attrNameLst>
                                          <p:attrName>style.visibility</p:attrName>
                                        </p:attrNameLst>
                                      </p:cBhvr>
                                      <p:to>
                                        <p:strVal val="visible"/>
                                      </p:to>
                                    </p:set>
                                    <p:anim calcmode="lin" valueType="num">
                                      <p:cBhvr additive="base">
                                        <p:cTn id="27" dur="500" fill="hold"/>
                                        <p:tgtEl>
                                          <p:spTgt spid="27136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7136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1363">
                                            <p:txEl>
                                              <p:pRg st="5" end="5"/>
                                            </p:txEl>
                                          </p:spTgt>
                                        </p:tgtEl>
                                        <p:attrNameLst>
                                          <p:attrName>style.visibility</p:attrName>
                                        </p:attrNameLst>
                                      </p:cBhvr>
                                      <p:to>
                                        <p:strVal val="visible"/>
                                      </p:to>
                                    </p:set>
                                    <p:anim calcmode="lin" valueType="num">
                                      <p:cBhvr additive="base">
                                        <p:cTn id="31" dur="500" fill="hold"/>
                                        <p:tgtEl>
                                          <p:spTgt spid="27136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7136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1363">
                                            <p:txEl>
                                              <p:pRg st="6" end="6"/>
                                            </p:txEl>
                                          </p:spTgt>
                                        </p:tgtEl>
                                        <p:attrNameLst>
                                          <p:attrName>style.visibility</p:attrName>
                                        </p:attrNameLst>
                                      </p:cBhvr>
                                      <p:to>
                                        <p:strVal val="visible"/>
                                      </p:to>
                                    </p:set>
                                    <p:anim calcmode="lin" valueType="num">
                                      <p:cBhvr additive="base">
                                        <p:cTn id="35" dur="500" fill="hold"/>
                                        <p:tgtEl>
                                          <p:spTgt spid="27136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71363">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1363">
                                            <p:txEl>
                                              <p:pRg st="7" end="7"/>
                                            </p:txEl>
                                          </p:spTgt>
                                        </p:tgtEl>
                                        <p:attrNameLst>
                                          <p:attrName>style.visibility</p:attrName>
                                        </p:attrNameLst>
                                      </p:cBhvr>
                                      <p:to>
                                        <p:strVal val="visible"/>
                                      </p:to>
                                    </p:set>
                                    <p:anim calcmode="lin" valueType="num">
                                      <p:cBhvr additive="base">
                                        <p:cTn id="39" dur="500" fill="hold"/>
                                        <p:tgtEl>
                                          <p:spTgt spid="27136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71363">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1363">
                                            <p:txEl>
                                              <p:pRg st="8" end="8"/>
                                            </p:txEl>
                                          </p:spTgt>
                                        </p:tgtEl>
                                        <p:attrNameLst>
                                          <p:attrName>style.visibility</p:attrName>
                                        </p:attrNameLst>
                                      </p:cBhvr>
                                      <p:to>
                                        <p:strVal val="visible"/>
                                      </p:to>
                                    </p:set>
                                    <p:anim calcmode="lin" valueType="num">
                                      <p:cBhvr additive="base">
                                        <p:cTn id="43" dur="500" fill="hold"/>
                                        <p:tgtEl>
                                          <p:spTgt spid="27136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7136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71364">
                                            <p:bg/>
                                          </p:spTgt>
                                        </p:tgtEl>
                                        <p:attrNameLst>
                                          <p:attrName>style.visibility</p:attrName>
                                        </p:attrNameLst>
                                      </p:cBhvr>
                                      <p:to>
                                        <p:strVal val="visible"/>
                                      </p:to>
                                    </p:set>
                                    <p:anim calcmode="lin" valueType="num">
                                      <p:cBhvr additive="base">
                                        <p:cTn id="49" dur="500" fill="hold"/>
                                        <p:tgtEl>
                                          <p:spTgt spid="271364">
                                            <p:bg/>
                                          </p:spTgt>
                                        </p:tgtEl>
                                        <p:attrNameLst>
                                          <p:attrName>ppt_x</p:attrName>
                                        </p:attrNameLst>
                                      </p:cBhvr>
                                      <p:tavLst>
                                        <p:tav tm="0">
                                          <p:val>
                                            <p:strVal val="#ppt_x"/>
                                          </p:val>
                                        </p:tav>
                                        <p:tav tm="100000">
                                          <p:val>
                                            <p:strVal val="#ppt_x"/>
                                          </p:val>
                                        </p:tav>
                                      </p:tavLst>
                                    </p:anim>
                                    <p:anim calcmode="lin" valueType="num">
                                      <p:cBhvr additive="base">
                                        <p:cTn id="50" dur="500" fill="hold"/>
                                        <p:tgtEl>
                                          <p:spTgt spid="271364">
                                            <p:bg/>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71364">
                                            <p:txEl>
                                              <p:pRg st="0" end="0"/>
                                            </p:txEl>
                                          </p:spTgt>
                                        </p:tgtEl>
                                        <p:attrNameLst>
                                          <p:attrName>style.visibility</p:attrName>
                                        </p:attrNameLst>
                                      </p:cBhvr>
                                      <p:to>
                                        <p:strVal val="visible"/>
                                      </p:to>
                                    </p:set>
                                    <p:anim calcmode="lin" valueType="num">
                                      <p:cBhvr additive="base">
                                        <p:cTn id="55" dur="500" fill="hold"/>
                                        <p:tgtEl>
                                          <p:spTgt spid="271364">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7136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71364">
                                            <p:txEl>
                                              <p:pRg st="1" end="1"/>
                                            </p:txEl>
                                          </p:spTgt>
                                        </p:tgtEl>
                                        <p:attrNameLst>
                                          <p:attrName>style.visibility</p:attrName>
                                        </p:attrNameLst>
                                      </p:cBhvr>
                                      <p:to>
                                        <p:strVal val="visible"/>
                                      </p:to>
                                    </p:set>
                                    <p:anim calcmode="lin" valueType="num">
                                      <p:cBhvr additive="base">
                                        <p:cTn id="61" dur="500" fill="hold"/>
                                        <p:tgtEl>
                                          <p:spTgt spid="271364">
                                            <p:txEl>
                                              <p:pRg st="1" end="1"/>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71364">
                                            <p:txEl>
                                              <p:pRg st="1" end="1"/>
                                            </p:txEl>
                                          </p:spTgt>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71364">
                                            <p:txEl>
                                              <p:pRg st="3" end="3"/>
                                            </p:txEl>
                                          </p:spTgt>
                                        </p:tgtEl>
                                        <p:attrNameLst>
                                          <p:attrName>style.visibility</p:attrName>
                                        </p:attrNameLst>
                                      </p:cBhvr>
                                      <p:to>
                                        <p:strVal val="visible"/>
                                      </p:to>
                                    </p:set>
                                    <p:anim calcmode="lin" valueType="num">
                                      <p:cBhvr additive="base">
                                        <p:cTn id="65" dur="500" fill="hold"/>
                                        <p:tgtEl>
                                          <p:spTgt spid="271364">
                                            <p:txEl>
                                              <p:pRg st="3" end="3"/>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271364">
                                            <p:txEl>
                                              <p:pRg st="3" end="3"/>
                                            </p:txEl>
                                          </p:spTgt>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71364">
                                            <p:txEl>
                                              <p:pRg st="4" end="4"/>
                                            </p:txEl>
                                          </p:spTgt>
                                        </p:tgtEl>
                                        <p:attrNameLst>
                                          <p:attrName>style.visibility</p:attrName>
                                        </p:attrNameLst>
                                      </p:cBhvr>
                                      <p:to>
                                        <p:strVal val="visible"/>
                                      </p:to>
                                    </p:set>
                                    <p:anim calcmode="lin" valueType="num">
                                      <p:cBhvr additive="base">
                                        <p:cTn id="69" dur="500" fill="hold"/>
                                        <p:tgtEl>
                                          <p:spTgt spid="271364">
                                            <p:txEl>
                                              <p:pRg st="4" end="4"/>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271364">
                                            <p:txEl>
                                              <p:pRg st="4" end="4"/>
                                            </p:txEl>
                                          </p:spTgt>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271364">
                                            <p:txEl>
                                              <p:pRg st="5" end="5"/>
                                            </p:txEl>
                                          </p:spTgt>
                                        </p:tgtEl>
                                        <p:attrNameLst>
                                          <p:attrName>style.visibility</p:attrName>
                                        </p:attrNameLst>
                                      </p:cBhvr>
                                      <p:to>
                                        <p:strVal val="visible"/>
                                      </p:to>
                                    </p:set>
                                    <p:anim calcmode="lin" valueType="num">
                                      <p:cBhvr additive="base">
                                        <p:cTn id="73" dur="500" fill="hold"/>
                                        <p:tgtEl>
                                          <p:spTgt spid="271364">
                                            <p:txEl>
                                              <p:pRg st="5" end="5"/>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271364">
                                            <p:txEl>
                                              <p:pRg st="5" end="5"/>
                                            </p:txEl>
                                          </p:spTgt>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271364">
                                            <p:txEl>
                                              <p:pRg st="6" end="6"/>
                                            </p:txEl>
                                          </p:spTgt>
                                        </p:tgtEl>
                                        <p:attrNameLst>
                                          <p:attrName>style.visibility</p:attrName>
                                        </p:attrNameLst>
                                      </p:cBhvr>
                                      <p:to>
                                        <p:strVal val="visible"/>
                                      </p:to>
                                    </p:set>
                                    <p:anim calcmode="lin" valueType="num">
                                      <p:cBhvr additive="base">
                                        <p:cTn id="77" dur="500" fill="hold"/>
                                        <p:tgtEl>
                                          <p:spTgt spid="271364">
                                            <p:txEl>
                                              <p:pRg st="6" end="6"/>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271364">
                                            <p:txEl>
                                              <p:pRg st="6" end="6"/>
                                            </p:txEl>
                                          </p:spTgt>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271364">
                                            <p:txEl>
                                              <p:pRg st="7" end="7"/>
                                            </p:txEl>
                                          </p:spTgt>
                                        </p:tgtEl>
                                        <p:attrNameLst>
                                          <p:attrName>style.visibility</p:attrName>
                                        </p:attrNameLst>
                                      </p:cBhvr>
                                      <p:to>
                                        <p:strVal val="visible"/>
                                      </p:to>
                                    </p:set>
                                    <p:anim calcmode="lin" valueType="num">
                                      <p:cBhvr additive="base">
                                        <p:cTn id="81" dur="500" fill="hold"/>
                                        <p:tgtEl>
                                          <p:spTgt spid="271364">
                                            <p:txEl>
                                              <p:pRg st="7" end="7"/>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27136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4"/>
                                        </p:tgtEl>
                                        <p:attrNameLst>
                                          <p:attrName>style.visibility</p:attrName>
                                        </p:attrNameLst>
                                      </p:cBhvr>
                                      <p:to>
                                        <p:strVal val="visible"/>
                                      </p:to>
                                    </p:set>
                                    <p:animEffect transition="in" filter="fade">
                                      <p:cBhvr>
                                        <p:cTn id="8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1363" grpId="0" build="p" animBg="1"/>
      <p:bldP spid="271364" grpId="0" build="p" animBg="1"/>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7" name="Rectangle 3"/>
          <p:cNvSpPr>
            <a:spLocks noGrp="1" noChangeArrowheads="1"/>
          </p:cNvSpPr>
          <p:nvPr>
            <p:ph idx="1"/>
          </p:nvPr>
        </p:nvSpPr>
        <p:spPr>
          <a:xfrm>
            <a:off x="189572" y="591015"/>
            <a:ext cx="4750418" cy="5386039"/>
          </a:xfrm>
        </p:spPr>
        <p:txBody>
          <a:bodyPr>
            <a:normAutofit/>
          </a:bodyPr>
          <a:lstStyle/>
          <a:p>
            <a:pPr algn="just">
              <a:lnSpc>
                <a:spcPct val="80000"/>
              </a:lnSpc>
            </a:pPr>
            <a:r>
              <a:rPr lang="it-IT" altLang="it-IT" sz="3600" b="1" dirty="0">
                <a:solidFill>
                  <a:srgbClr val="CC3300"/>
                </a:solidFill>
              </a:rPr>
              <a:t>129-200 A.D.</a:t>
            </a:r>
          </a:p>
          <a:p>
            <a:pPr algn="just">
              <a:lnSpc>
                <a:spcPct val="80000"/>
              </a:lnSpc>
            </a:pPr>
            <a:endParaRPr lang="it-IT" altLang="it-IT" sz="3600" b="1" dirty="0">
              <a:solidFill>
                <a:srgbClr val="CC3300"/>
              </a:solidFill>
            </a:endParaRPr>
          </a:p>
          <a:p>
            <a:pPr marL="457200" lvl="1" indent="0" algn="ctr">
              <a:lnSpc>
                <a:spcPct val="80000"/>
              </a:lnSpc>
              <a:buNone/>
            </a:pPr>
            <a:r>
              <a:rPr lang="it-IT" altLang="it-IT" sz="2800" b="1" dirty="0"/>
              <a:t>Galeno esegue un esperimento volumetrico sulla ventilazione umana. Fa respirare un ragazzo dentro e fuori da una vescica e trova che il volume del gas,  dopo un certo periodo, era immodificato. Galeno, però, non ha mai fatto una misura assoluta dei volumi polmonari</a:t>
            </a:r>
            <a:r>
              <a:rPr lang="it-IT" altLang="it-IT" sz="1800" b="1" dirty="0"/>
              <a:t>. </a:t>
            </a:r>
          </a:p>
        </p:txBody>
      </p:sp>
      <p:pic>
        <p:nvPicPr>
          <p:cNvPr id="14439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1489" y="1342081"/>
            <a:ext cx="2882233" cy="3883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Immagine 4">
            <a:extLst>
              <a:ext uri="{FF2B5EF4-FFF2-40B4-BE49-F238E27FC236}">
                <a16:creationId xmlns:a16="http://schemas.microsoft.com/office/drawing/2014/main" id="{B562925B-9657-4D02-BE73-73D0242F6299}"/>
              </a:ext>
            </a:extLst>
          </p:cNvPr>
          <p:cNvPicPr>
            <a:picLocks noChangeAspect="1"/>
          </p:cNvPicPr>
          <p:nvPr/>
        </p:nvPicPr>
        <p:blipFill>
          <a:blip r:embed="rId4">
            <a:alphaModFix amt="20000"/>
          </a:blip>
          <a:stretch>
            <a:fillRect/>
          </a:stretch>
        </p:blipFill>
        <p:spPr>
          <a:xfrm>
            <a:off x="0" y="0"/>
            <a:ext cx="9144000" cy="6858000"/>
          </a:xfrm>
          <a:prstGeom prst="rect">
            <a:avLst/>
          </a:prstGeom>
        </p:spPr>
      </p:pic>
    </p:spTree>
    <p:extLst>
      <p:ext uri="{BB962C8B-B14F-4D97-AF65-F5344CB8AC3E}">
        <p14:creationId xmlns:p14="http://schemas.microsoft.com/office/powerpoint/2010/main" val="31179591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44390"/>
                                        </p:tgtEl>
                                        <p:attrNameLst>
                                          <p:attrName>style.visibility</p:attrName>
                                        </p:attrNameLst>
                                      </p:cBhvr>
                                      <p:to>
                                        <p:strVal val="visible"/>
                                      </p:to>
                                    </p:set>
                                    <p:animEffect transition="in" filter="fade">
                                      <p:cBhvr>
                                        <p:cTn id="7" dur="500"/>
                                        <p:tgtEl>
                                          <p:spTgt spid="1443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9" name="Rectangle 3"/>
          <p:cNvSpPr>
            <a:spLocks noGrp="1" noChangeArrowheads="1"/>
          </p:cNvSpPr>
          <p:nvPr>
            <p:ph type="body" sz="half" idx="1"/>
          </p:nvPr>
        </p:nvSpPr>
        <p:spPr>
          <a:xfrm>
            <a:off x="178420" y="390293"/>
            <a:ext cx="4222102" cy="4846193"/>
          </a:xfrm>
        </p:spPr>
        <p:txBody>
          <a:bodyPr>
            <a:normAutofit/>
          </a:bodyPr>
          <a:lstStyle/>
          <a:p>
            <a:pPr algn="ctr"/>
            <a:r>
              <a:rPr lang="it-IT" altLang="it-IT" sz="4000" b="1" dirty="0">
                <a:solidFill>
                  <a:srgbClr val="CC3300"/>
                </a:solidFill>
              </a:rPr>
              <a:t>1796</a:t>
            </a:r>
          </a:p>
          <a:p>
            <a:pPr lvl="1" algn="ctr"/>
            <a:r>
              <a:rPr lang="it-IT" altLang="it-IT" sz="2800" b="1" dirty="0" err="1"/>
              <a:t>Menzies</a:t>
            </a:r>
            <a:r>
              <a:rPr lang="it-IT" altLang="it-IT" sz="2800" b="1" dirty="0"/>
              <a:t> immerge un uomo in una botte fino al collo e misura l’aumento e la diminuzione del livello dell’acqua a seconda dei movimenti della gabbia toracica. Arriva a determinare, così, il volume corrente.</a:t>
            </a:r>
          </a:p>
        </p:txBody>
      </p:sp>
      <p:graphicFrame>
        <p:nvGraphicFramePr>
          <p:cNvPr id="147466" name="Object 10"/>
          <p:cNvGraphicFramePr>
            <a:graphicFrameLocks noGrp="1" noChangeAspect="1"/>
          </p:cNvGraphicFramePr>
          <p:nvPr>
            <p:ph sz="half" idx="2"/>
            <p:extLst>
              <p:ext uri="{D42A27DB-BD31-4B8C-83A1-F6EECF244321}">
                <p14:modId xmlns:p14="http://schemas.microsoft.com/office/powerpoint/2010/main" val="1938158451"/>
              </p:ext>
            </p:extLst>
          </p:nvPr>
        </p:nvGraphicFramePr>
        <p:xfrm>
          <a:off x="4642112" y="936703"/>
          <a:ext cx="4303047" cy="4493940"/>
        </p:xfrm>
        <a:graphic>
          <a:graphicData uri="http://schemas.openxmlformats.org/presentationml/2006/ole">
            <mc:AlternateContent xmlns:mc="http://schemas.openxmlformats.org/markup-compatibility/2006">
              <mc:Choice xmlns:v="urn:schemas-microsoft-com:vml" Requires="v">
                <p:oleObj name="Documento immagine HotShots" r:id="rId3" imgW="6857143" imgH="5144218" progId="HOTSHOTS_IMAGE.Document">
                  <p:embed/>
                </p:oleObj>
              </mc:Choice>
              <mc:Fallback>
                <p:oleObj name="Documento immagine HotShots" r:id="rId3" imgW="6857143" imgH="5144218" progId="HOTSHOTS_IMAGE.Document">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l="33318" t="32222" r="33340" b="8519"/>
                      <a:stretch>
                        <a:fillRect/>
                      </a:stretch>
                    </p:blipFill>
                    <p:spPr bwMode="auto">
                      <a:xfrm>
                        <a:off x="4642112" y="936703"/>
                        <a:ext cx="4303047" cy="4493940"/>
                      </a:xfrm>
                      <a:prstGeom prst="rect">
                        <a:avLst/>
                      </a:prstGeom>
                      <a:noFill/>
                      <a:ln>
                        <a:noFill/>
                      </a:ln>
                      <a:effectLst/>
                    </p:spPr>
                  </p:pic>
                </p:oleObj>
              </mc:Fallback>
            </mc:AlternateContent>
          </a:graphicData>
        </a:graphic>
      </p:graphicFrame>
      <p:pic>
        <p:nvPicPr>
          <p:cNvPr id="5" name="Immagine 4">
            <a:extLst>
              <a:ext uri="{FF2B5EF4-FFF2-40B4-BE49-F238E27FC236}">
                <a16:creationId xmlns:a16="http://schemas.microsoft.com/office/drawing/2014/main" id="{55CCE13E-C529-4CF8-A8EE-CE5B7FA30D65}"/>
              </a:ext>
            </a:extLst>
          </p:cNvPr>
          <p:cNvPicPr>
            <a:picLocks noChangeAspect="1"/>
          </p:cNvPicPr>
          <p:nvPr/>
        </p:nvPicPr>
        <p:blipFill>
          <a:blip r:embed="rId5">
            <a:alphaModFix amt="20000"/>
          </a:blip>
          <a:stretch>
            <a:fillRect/>
          </a:stretch>
        </p:blipFill>
        <p:spPr>
          <a:xfrm>
            <a:off x="0" y="0"/>
            <a:ext cx="9144000" cy="6858000"/>
          </a:xfrm>
          <a:prstGeom prst="rect">
            <a:avLst/>
          </a:prstGeom>
        </p:spPr>
      </p:pic>
    </p:spTree>
    <p:extLst>
      <p:ext uri="{BB962C8B-B14F-4D97-AF65-F5344CB8AC3E}">
        <p14:creationId xmlns:p14="http://schemas.microsoft.com/office/powerpoint/2010/main" val="28167424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2" fill="hold" nodeType="withEffect">
                                  <p:stCondLst>
                                    <p:cond delay="0"/>
                                  </p:stCondLst>
                                  <p:childTnLst>
                                    <p:set>
                                      <p:cBhvr>
                                        <p:cTn id="6" dur="1" fill="hold">
                                          <p:stCondLst>
                                            <p:cond delay="0"/>
                                          </p:stCondLst>
                                        </p:cTn>
                                        <p:tgtEl>
                                          <p:spTgt spid="147466"/>
                                        </p:tgtEl>
                                        <p:attrNameLst>
                                          <p:attrName>style.visibility</p:attrName>
                                        </p:attrNameLst>
                                      </p:cBhvr>
                                      <p:to>
                                        <p:strVal val="visible"/>
                                      </p:to>
                                    </p:set>
                                    <p:anim calcmode="lin" valueType="num">
                                      <p:cBhvr additive="base">
                                        <p:cTn id="7" dur="1000" fill="hold"/>
                                        <p:tgtEl>
                                          <p:spTgt spid="147466"/>
                                        </p:tgtEl>
                                        <p:attrNameLst>
                                          <p:attrName>ppt_x</p:attrName>
                                        </p:attrNameLst>
                                      </p:cBhvr>
                                      <p:tavLst>
                                        <p:tav tm="0">
                                          <p:val>
                                            <p:strVal val="1+#ppt_w/2"/>
                                          </p:val>
                                        </p:tav>
                                        <p:tav tm="100000">
                                          <p:val>
                                            <p:strVal val="#ppt_x"/>
                                          </p:val>
                                        </p:tav>
                                      </p:tavLst>
                                    </p:anim>
                                    <p:anim calcmode="lin" valueType="num">
                                      <p:cBhvr additive="base">
                                        <p:cTn id="8" dur="1000" fill="hold"/>
                                        <p:tgtEl>
                                          <p:spTgt spid="14746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50"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5758" y="132100"/>
            <a:ext cx="2397512" cy="3957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8252" name="Picture 12" descr="DSCN7411per slid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22510" y="4516244"/>
            <a:ext cx="1651260" cy="2128519"/>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38253" name="Picture 13" descr="auto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9076" y="18114"/>
            <a:ext cx="2175921" cy="366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Immagine 1"/>
          <p:cNvPicPr>
            <a:picLocks noChangeAspect="1"/>
          </p:cNvPicPr>
          <p:nvPr/>
        </p:nvPicPr>
        <p:blipFill>
          <a:blip r:embed="rId6"/>
          <a:stretch>
            <a:fillRect/>
          </a:stretch>
        </p:blipFill>
        <p:spPr>
          <a:xfrm>
            <a:off x="3585759" y="220261"/>
            <a:ext cx="2059237" cy="2627896"/>
          </a:xfrm>
          <a:prstGeom prst="rect">
            <a:avLst/>
          </a:prstGeom>
        </p:spPr>
      </p:pic>
      <p:pic>
        <p:nvPicPr>
          <p:cNvPr id="3" name="Immagine 2"/>
          <p:cNvPicPr>
            <a:picLocks noChangeAspect="1"/>
          </p:cNvPicPr>
          <p:nvPr/>
        </p:nvPicPr>
        <p:blipFill>
          <a:blip r:embed="rId7"/>
          <a:stretch>
            <a:fillRect/>
          </a:stretch>
        </p:blipFill>
        <p:spPr>
          <a:xfrm>
            <a:off x="2621971" y="3068857"/>
            <a:ext cx="4328754" cy="618394"/>
          </a:xfrm>
          <a:prstGeom prst="rect">
            <a:avLst/>
          </a:prstGeom>
        </p:spPr>
      </p:pic>
      <p:pic>
        <p:nvPicPr>
          <p:cNvPr id="4" name="Immagine 3"/>
          <p:cNvPicPr>
            <a:picLocks noChangeAspect="1"/>
          </p:cNvPicPr>
          <p:nvPr/>
        </p:nvPicPr>
        <p:blipFill>
          <a:blip r:embed="rId8"/>
          <a:stretch>
            <a:fillRect/>
          </a:stretch>
        </p:blipFill>
        <p:spPr>
          <a:xfrm>
            <a:off x="0" y="3687251"/>
            <a:ext cx="4615072" cy="3261643"/>
          </a:xfrm>
          <a:prstGeom prst="rect">
            <a:avLst/>
          </a:prstGeom>
        </p:spPr>
      </p:pic>
      <p:pic>
        <p:nvPicPr>
          <p:cNvPr id="9" name="Immagine 8">
            <a:extLst>
              <a:ext uri="{FF2B5EF4-FFF2-40B4-BE49-F238E27FC236}">
                <a16:creationId xmlns:a16="http://schemas.microsoft.com/office/drawing/2014/main" id="{CDF69229-F3E6-4A26-BD96-4D1DF7BFD4C1}"/>
              </a:ext>
            </a:extLst>
          </p:cNvPr>
          <p:cNvPicPr>
            <a:picLocks noChangeAspect="1"/>
          </p:cNvPicPr>
          <p:nvPr/>
        </p:nvPicPr>
        <p:blipFill>
          <a:blip r:embed="rId9">
            <a:alphaModFix amt="20000"/>
          </a:blip>
          <a:stretch>
            <a:fillRect/>
          </a:stretch>
        </p:blipFill>
        <p:spPr>
          <a:xfrm>
            <a:off x="0" y="0"/>
            <a:ext cx="9144000" cy="6858000"/>
          </a:xfrm>
          <a:prstGeom prst="rect">
            <a:avLst/>
          </a:prstGeom>
        </p:spPr>
      </p:pic>
    </p:spTree>
    <p:extLst>
      <p:ext uri="{BB962C8B-B14F-4D97-AF65-F5344CB8AC3E}">
        <p14:creationId xmlns:p14="http://schemas.microsoft.com/office/powerpoint/2010/main" val="1246396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138250"/>
                                        </p:tgtEl>
                                        <p:attrNameLst>
                                          <p:attrName>style.visibility</p:attrName>
                                        </p:attrNameLst>
                                      </p:cBhvr>
                                      <p:to>
                                        <p:strVal val="visible"/>
                                      </p:to>
                                    </p:set>
                                    <p:animEffect transition="in" filter="fade">
                                      <p:cBhvr>
                                        <p:cTn id="7" dur="1000"/>
                                        <p:tgtEl>
                                          <p:spTgt spid="138250"/>
                                        </p:tgtEl>
                                      </p:cBhvr>
                                    </p:animEffect>
                                  </p:childTnLst>
                                </p:cTn>
                              </p:par>
                            </p:childTnLst>
                          </p:cTn>
                        </p:par>
                        <p:par>
                          <p:cTn id="8" fill="hold">
                            <p:stCondLst>
                              <p:cond delay="2000"/>
                            </p:stCondLst>
                            <p:childTnLst>
                              <p:par>
                                <p:cTn id="9" presetID="10" presetClass="entr" presetSubtype="0" fill="hold" nodeType="afterEffect">
                                  <p:stCondLst>
                                    <p:cond delay="750"/>
                                  </p:stCondLst>
                                  <p:childTnLst>
                                    <p:set>
                                      <p:cBhvr>
                                        <p:cTn id="10" dur="1" fill="hold">
                                          <p:stCondLst>
                                            <p:cond delay="0"/>
                                          </p:stCondLst>
                                        </p:cTn>
                                        <p:tgtEl>
                                          <p:spTgt spid="138253"/>
                                        </p:tgtEl>
                                        <p:attrNameLst>
                                          <p:attrName>style.visibility</p:attrName>
                                        </p:attrNameLst>
                                      </p:cBhvr>
                                      <p:to>
                                        <p:strVal val="visible"/>
                                      </p:to>
                                    </p:set>
                                    <p:animEffect transition="in" filter="fade">
                                      <p:cBhvr>
                                        <p:cTn id="11" dur="750"/>
                                        <p:tgtEl>
                                          <p:spTgt spid="138253"/>
                                        </p:tgtEl>
                                      </p:cBhvr>
                                    </p:animEffect>
                                  </p:childTnLst>
                                </p:cTn>
                              </p:par>
                            </p:childTnLst>
                          </p:cTn>
                        </p:par>
                        <p:par>
                          <p:cTn id="12" fill="hold">
                            <p:stCondLst>
                              <p:cond delay="3500"/>
                            </p:stCondLst>
                            <p:childTnLst>
                              <p:par>
                                <p:cTn id="13" presetID="10" presetClass="entr" presetSubtype="0" fill="hold" nodeType="afterEffect">
                                  <p:stCondLst>
                                    <p:cond delay="750"/>
                                  </p:stCondLst>
                                  <p:childTnLst>
                                    <p:set>
                                      <p:cBhvr>
                                        <p:cTn id="14" dur="1" fill="hold">
                                          <p:stCondLst>
                                            <p:cond delay="0"/>
                                          </p:stCondLst>
                                        </p:cTn>
                                        <p:tgtEl>
                                          <p:spTgt spid="138252"/>
                                        </p:tgtEl>
                                        <p:attrNameLst>
                                          <p:attrName>style.visibility</p:attrName>
                                        </p:attrNameLst>
                                      </p:cBhvr>
                                      <p:to>
                                        <p:strVal val="visible"/>
                                      </p:to>
                                    </p:set>
                                    <p:animEffect transition="in" filter="fade">
                                      <p:cBhvr>
                                        <p:cTn id="15" dur="750"/>
                                        <p:tgtEl>
                                          <p:spTgt spid="138252"/>
                                        </p:tgtEl>
                                      </p:cBhvr>
                                    </p:animEffect>
                                  </p:childTnLst>
                                </p:cTn>
                              </p:par>
                            </p:childTnLst>
                          </p:cTn>
                        </p:par>
                        <p:par>
                          <p:cTn id="16" fill="hold">
                            <p:stCondLst>
                              <p:cond delay="5000"/>
                            </p:stCondLst>
                            <p:childTnLst>
                              <p:par>
                                <p:cTn id="17" presetID="10" presetClass="entr" presetSubtype="0" fill="hold" nodeType="afterEffect">
                                  <p:stCondLst>
                                    <p:cond delay="100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553604" y="288104"/>
            <a:ext cx="6172200" cy="257160"/>
          </a:xfrm>
        </p:spPr>
        <p:txBody>
          <a:bodyPr>
            <a:noAutofit/>
          </a:bodyPr>
          <a:lstStyle/>
          <a:p>
            <a:pPr algn="ctr"/>
            <a:r>
              <a:rPr lang="it-IT" sz="4800" b="1" dirty="0"/>
              <a:t>La spirometria</a:t>
            </a:r>
          </a:p>
        </p:txBody>
      </p:sp>
      <p:sp>
        <p:nvSpPr>
          <p:cNvPr id="3" name="Segnaposto contenuto 2"/>
          <p:cNvSpPr>
            <a:spLocks noGrp="1"/>
          </p:cNvSpPr>
          <p:nvPr>
            <p:ph idx="1"/>
          </p:nvPr>
        </p:nvSpPr>
        <p:spPr>
          <a:xfrm>
            <a:off x="323385" y="1916833"/>
            <a:ext cx="8653347" cy="4417060"/>
          </a:xfrm>
        </p:spPr>
        <p:txBody>
          <a:bodyPr vert="horz" lIns="0" tIns="0" rIns="0" bIns="0" rtlCol="0" anchor="t" anchorCtr="0">
            <a:noAutofit/>
          </a:bodyPr>
          <a:lstStyle/>
          <a:p>
            <a:pPr algn="just">
              <a:lnSpc>
                <a:spcPct val="95000"/>
              </a:lnSpc>
              <a:spcBef>
                <a:spcPct val="0"/>
              </a:spcBef>
              <a:buFont typeface="Arial" panose="020B0604020202020204" pitchFamily="34" charset="0"/>
              <a:buChar char="•"/>
            </a:pPr>
            <a:r>
              <a:rPr lang="it-IT" sz="2400" dirty="0">
                <a:ea typeface="+mj-ea"/>
                <a:cs typeface="+mj-cs"/>
              </a:rPr>
              <a:t>La spirometria è l’esame di funzione respiratoria più utilizzato nel sospetto di una patologia respiratoria;</a:t>
            </a:r>
          </a:p>
          <a:p>
            <a:pPr algn="just">
              <a:lnSpc>
                <a:spcPct val="95000"/>
              </a:lnSpc>
              <a:spcBef>
                <a:spcPct val="0"/>
              </a:spcBef>
              <a:buFont typeface="Arial" panose="020B0604020202020204" pitchFamily="34" charset="0"/>
              <a:buChar char="•"/>
            </a:pPr>
            <a:endParaRPr lang="it-IT" sz="2400" dirty="0">
              <a:ea typeface="+mj-ea"/>
              <a:cs typeface="+mj-cs"/>
            </a:endParaRPr>
          </a:p>
          <a:p>
            <a:pPr algn="just">
              <a:lnSpc>
                <a:spcPct val="95000"/>
              </a:lnSpc>
              <a:spcBef>
                <a:spcPct val="0"/>
              </a:spcBef>
              <a:buFont typeface="Arial" panose="020B0604020202020204" pitchFamily="34" charset="0"/>
              <a:buChar char="•"/>
            </a:pPr>
            <a:r>
              <a:rPr lang="it-IT" sz="2400" dirty="0">
                <a:ea typeface="+mj-ea"/>
                <a:cs typeface="+mj-cs"/>
              </a:rPr>
              <a:t>La spirometria valuta la capacità di generare flusso alla bocca a diversi volumi polmonari, quindi valuta le proprietà meccanica dell’apparato respiratorio (elasticità  e resistenze del sistema) e NON le proprietà di scambio gassoso;</a:t>
            </a:r>
          </a:p>
          <a:p>
            <a:pPr algn="just">
              <a:lnSpc>
                <a:spcPct val="95000"/>
              </a:lnSpc>
              <a:spcBef>
                <a:spcPct val="0"/>
              </a:spcBef>
              <a:buFont typeface="Arial" panose="020B0604020202020204" pitchFamily="34" charset="0"/>
              <a:buChar char="•"/>
            </a:pPr>
            <a:endParaRPr lang="it-IT" sz="2400" dirty="0">
              <a:ea typeface="+mj-ea"/>
              <a:cs typeface="+mj-cs"/>
            </a:endParaRPr>
          </a:p>
          <a:p>
            <a:pPr algn="just">
              <a:lnSpc>
                <a:spcPct val="95000"/>
              </a:lnSpc>
              <a:spcBef>
                <a:spcPct val="0"/>
              </a:spcBef>
              <a:buFont typeface="Arial" panose="020B0604020202020204" pitchFamily="34" charset="0"/>
              <a:buChar char="•"/>
            </a:pPr>
            <a:r>
              <a:rPr lang="it-IT" sz="2400" dirty="0">
                <a:ea typeface="+mj-ea"/>
                <a:cs typeface="+mj-cs"/>
              </a:rPr>
              <a:t>E’ uno strumento molto utile poiché la maggior parte delle patologie respiratorie altera le proprietà meccaniche del sistema respiratorio;</a:t>
            </a:r>
          </a:p>
          <a:p>
            <a:pPr algn="ctr">
              <a:lnSpc>
                <a:spcPct val="95000"/>
              </a:lnSpc>
              <a:spcBef>
                <a:spcPct val="0"/>
              </a:spcBef>
              <a:buNone/>
            </a:pPr>
            <a:endParaRPr lang="it-IT" sz="2400" dirty="0">
              <a:solidFill>
                <a:srgbClr val="15678F"/>
              </a:solidFill>
              <a:latin typeface="+mj-lt"/>
              <a:ea typeface="+mj-ea"/>
              <a:cs typeface="+mj-cs"/>
            </a:endParaRPr>
          </a:p>
        </p:txBody>
      </p:sp>
      <p:pic>
        <p:nvPicPr>
          <p:cNvPr id="4" name="Immagine 3"/>
          <p:cNvPicPr>
            <a:picLocks noChangeAspect="1"/>
          </p:cNvPicPr>
          <p:nvPr/>
        </p:nvPicPr>
        <p:blipFill>
          <a:blip r:embed="rId3"/>
          <a:stretch>
            <a:fillRect/>
          </a:stretch>
        </p:blipFill>
        <p:spPr>
          <a:xfrm>
            <a:off x="7341258" y="85561"/>
            <a:ext cx="1802742" cy="1241434"/>
          </a:xfrm>
          <a:prstGeom prst="rect">
            <a:avLst/>
          </a:prstGeom>
        </p:spPr>
      </p:pic>
      <p:pic>
        <p:nvPicPr>
          <p:cNvPr id="6" name="Immagine 5">
            <a:extLst>
              <a:ext uri="{FF2B5EF4-FFF2-40B4-BE49-F238E27FC236}">
                <a16:creationId xmlns:a16="http://schemas.microsoft.com/office/drawing/2014/main" id="{C154FB06-2EFE-478B-80B8-500F2ACDB769}"/>
              </a:ext>
            </a:extLst>
          </p:cNvPr>
          <p:cNvPicPr>
            <a:picLocks noChangeAspect="1"/>
          </p:cNvPicPr>
          <p:nvPr/>
        </p:nvPicPr>
        <p:blipFill>
          <a:blip r:embed="rId4">
            <a:alphaModFix amt="20000"/>
          </a:blip>
          <a:stretch>
            <a:fillRect/>
          </a:stretch>
        </p:blipFill>
        <p:spPr>
          <a:xfrm>
            <a:off x="0" y="0"/>
            <a:ext cx="9144000" cy="6858000"/>
          </a:xfrm>
          <a:prstGeom prst="rect">
            <a:avLst/>
          </a:prstGeom>
        </p:spPr>
      </p:pic>
    </p:spTree>
    <p:extLst>
      <p:ext uri="{BB962C8B-B14F-4D97-AF65-F5344CB8AC3E}">
        <p14:creationId xmlns:p14="http://schemas.microsoft.com/office/powerpoint/2010/main" val="2449986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64033" y="388464"/>
            <a:ext cx="6172200" cy="257160"/>
          </a:xfrm>
        </p:spPr>
        <p:txBody>
          <a:bodyPr>
            <a:noAutofit/>
          </a:bodyPr>
          <a:lstStyle/>
          <a:p>
            <a:pPr algn="ctr"/>
            <a:r>
              <a:rPr lang="it-IT" b="1" dirty="0"/>
              <a:t>La spirometria</a:t>
            </a:r>
            <a:br>
              <a:rPr lang="it-IT" b="1" dirty="0"/>
            </a:br>
            <a:r>
              <a:rPr lang="it-IT" sz="3200" b="1" i="1" dirty="0"/>
              <a:t>quadri disfunzionali</a:t>
            </a:r>
          </a:p>
        </p:txBody>
      </p:sp>
      <p:sp>
        <p:nvSpPr>
          <p:cNvPr id="3" name="Segnaposto contenuto 2"/>
          <p:cNvSpPr>
            <a:spLocks noGrp="1"/>
          </p:cNvSpPr>
          <p:nvPr>
            <p:ph idx="1"/>
          </p:nvPr>
        </p:nvSpPr>
        <p:spPr>
          <a:xfrm>
            <a:off x="312234" y="1794726"/>
            <a:ext cx="8519532" cy="4115977"/>
          </a:xfrm>
        </p:spPr>
        <p:txBody>
          <a:bodyPr vert="horz" lIns="0" tIns="0" rIns="0" bIns="0" rtlCol="0" anchor="t" anchorCtr="0">
            <a:noAutofit/>
          </a:bodyPr>
          <a:lstStyle/>
          <a:p>
            <a:pPr lvl="1"/>
            <a:r>
              <a:rPr lang="it-IT" sz="3600" b="1" dirty="0">
                <a:solidFill>
                  <a:srgbClr val="FF0000"/>
                </a:solidFill>
              </a:rPr>
              <a:t>Ostruzione: ridotta capacità di generare flusso (asma, BPCO e bronchiectasie);</a:t>
            </a:r>
          </a:p>
          <a:p>
            <a:pPr marL="457200" lvl="1" indent="0">
              <a:buNone/>
            </a:pPr>
            <a:endParaRPr lang="it-IT" sz="3600" b="1" dirty="0">
              <a:solidFill>
                <a:srgbClr val="FF0000"/>
              </a:solidFill>
            </a:endParaRPr>
          </a:p>
          <a:p>
            <a:pPr lvl="1"/>
            <a:r>
              <a:rPr lang="it-IT" sz="3600" i="1" dirty="0"/>
              <a:t>Restrizione: perdita di volume polmonare (versamento pleurico, scoliosi grave, </a:t>
            </a:r>
            <a:r>
              <a:rPr lang="it-IT" sz="3600" i="1" dirty="0" err="1"/>
              <a:t>etc</a:t>
            </a:r>
            <a:r>
              <a:rPr lang="it-IT" sz="3600" i="1" dirty="0"/>
              <a:t>)</a:t>
            </a:r>
          </a:p>
          <a:p>
            <a:pPr marL="457200" lvl="1" indent="0">
              <a:buNone/>
            </a:pPr>
            <a:endParaRPr lang="it-IT" sz="3600" i="1" dirty="0"/>
          </a:p>
          <a:p>
            <a:pPr lvl="1"/>
            <a:r>
              <a:rPr lang="it-IT" sz="3600" i="1" dirty="0"/>
              <a:t>Quadri misti ostruttivi/restrittivi</a:t>
            </a:r>
          </a:p>
          <a:p>
            <a:pPr algn="ctr">
              <a:lnSpc>
                <a:spcPct val="95000"/>
              </a:lnSpc>
              <a:spcBef>
                <a:spcPct val="0"/>
              </a:spcBef>
              <a:buNone/>
            </a:pPr>
            <a:endParaRPr lang="it-IT" sz="2000" dirty="0">
              <a:solidFill>
                <a:srgbClr val="15678F"/>
              </a:solidFill>
              <a:latin typeface="+mj-lt"/>
              <a:ea typeface="+mj-ea"/>
              <a:cs typeface="+mj-cs"/>
            </a:endParaRPr>
          </a:p>
        </p:txBody>
      </p:sp>
      <p:pic>
        <p:nvPicPr>
          <p:cNvPr id="4" name="Immagine 3"/>
          <p:cNvPicPr>
            <a:picLocks noChangeAspect="1"/>
          </p:cNvPicPr>
          <p:nvPr/>
        </p:nvPicPr>
        <p:blipFill>
          <a:blip r:embed="rId3"/>
          <a:stretch>
            <a:fillRect/>
          </a:stretch>
        </p:blipFill>
        <p:spPr>
          <a:xfrm>
            <a:off x="6679580" y="0"/>
            <a:ext cx="2464420" cy="1697089"/>
          </a:xfrm>
          <a:prstGeom prst="rect">
            <a:avLst/>
          </a:prstGeom>
        </p:spPr>
      </p:pic>
      <p:sp>
        <p:nvSpPr>
          <p:cNvPr id="5" name="CasellaDiTesto 4">
            <a:extLst>
              <a:ext uri="{FF2B5EF4-FFF2-40B4-BE49-F238E27FC236}">
                <a16:creationId xmlns:a16="http://schemas.microsoft.com/office/drawing/2014/main" id="{2C5AD75E-C4BC-4397-BF7F-79B8DC05A322}"/>
              </a:ext>
            </a:extLst>
          </p:cNvPr>
          <p:cNvSpPr txBox="1"/>
          <p:nvPr/>
        </p:nvSpPr>
        <p:spPr>
          <a:xfrm>
            <a:off x="0" y="5647813"/>
            <a:ext cx="9144000" cy="954107"/>
          </a:xfrm>
          <a:prstGeom prst="rect">
            <a:avLst/>
          </a:prstGeom>
          <a:solidFill>
            <a:schemeClr val="tx2"/>
          </a:solidFill>
        </p:spPr>
        <p:txBody>
          <a:bodyPr wrap="square" rtlCol="0">
            <a:spAutoFit/>
          </a:bodyPr>
          <a:lstStyle/>
          <a:p>
            <a:pPr algn="ctr"/>
            <a:r>
              <a:rPr lang="it-IT" dirty="0">
                <a:solidFill>
                  <a:schemeClr val="bg1"/>
                </a:solidFill>
              </a:rPr>
              <a:t>N.B. </a:t>
            </a:r>
            <a:r>
              <a:rPr lang="it-IT" b="1" dirty="0">
                <a:solidFill>
                  <a:schemeClr val="bg1"/>
                </a:solidFill>
              </a:rPr>
              <a:t>La spirometria semplice (con eventuale test di broncodilatazione) consente di accertare solo i deficit ostruttivi mentre può consentire </a:t>
            </a:r>
            <a:r>
              <a:rPr lang="it-IT" sz="2000" b="1" u="sng" dirty="0">
                <a:solidFill>
                  <a:schemeClr val="bg1"/>
                </a:solidFill>
              </a:rPr>
              <a:t>di sospettare </a:t>
            </a:r>
            <a:r>
              <a:rPr lang="it-IT" b="1" dirty="0">
                <a:solidFill>
                  <a:schemeClr val="bg1"/>
                </a:solidFill>
              </a:rPr>
              <a:t>deficit restrittivi e misti che possono essere diagnosticati solo con esecuzione di spirometria globale.</a:t>
            </a:r>
          </a:p>
        </p:txBody>
      </p:sp>
    </p:spTree>
    <p:extLst>
      <p:ext uri="{BB962C8B-B14F-4D97-AF65-F5344CB8AC3E}">
        <p14:creationId xmlns:p14="http://schemas.microsoft.com/office/powerpoint/2010/main" val="2884781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391230" y="1022148"/>
            <a:ext cx="6578724" cy="2169825"/>
          </a:xfrm>
          <a:prstGeom prst="rect">
            <a:avLst/>
          </a:prstGeom>
          <a:noFill/>
        </p:spPr>
        <p:txBody>
          <a:bodyPr wrap="none" rtlCol="0">
            <a:spAutoFit/>
          </a:bodyPr>
          <a:lstStyle/>
          <a:p>
            <a:pPr algn="ctr"/>
            <a:r>
              <a:rPr lang="it-IT" sz="4500" b="1" dirty="0">
                <a:solidFill>
                  <a:srgbClr val="002060"/>
                </a:solidFill>
              </a:rPr>
              <a:t>Lo (</a:t>
            </a:r>
            <a:r>
              <a:rPr lang="it-IT" sz="4500" b="1" i="1" dirty="0">
                <a:solidFill>
                  <a:srgbClr val="002060"/>
                </a:solidFill>
              </a:rPr>
              <a:t>gli</a:t>
            </a:r>
            <a:r>
              <a:rPr lang="it-IT" sz="4500" b="1" dirty="0">
                <a:solidFill>
                  <a:srgbClr val="002060"/>
                </a:solidFill>
              </a:rPr>
              <a:t>) Spirometro (</a:t>
            </a:r>
            <a:r>
              <a:rPr lang="it-IT" sz="4500" b="1" i="1" dirty="0">
                <a:solidFill>
                  <a:srgbClr val="002060"/>
                </a:solidFill>
              </a:rPr>
              <a:t>i</a:t>
            </a:r>
            <a:r>
              <a:rPr lang="it-IT" sz="4500" b="1" dirty="0">
                <a:solidFill>
                  <a:srgbClr val="002060"/>
                </a:solidFill>
              </a:rPr>
              <a:t>)</a:t>
            </a:r>
          </a:p>
          <a:p>
            <a:pPr algn="ctr"/>
            <a:endParaRPr lang="it-IT" sz="4500" b="1" dirty="0">
              <a:solidFill>
                <a:srgbClr val="002060"/>
              </a:solidFill>
            </a:endParaRPr>
          </a:p>
          <a:p>
            <a:r>
              <a:rPr lang="it-IT" sz="4500" b="1" dirty="0">
                <a:solidFill>
                  <a:srgbClr val="002060"/>
                </a:solidFill>
              </a:rPr>
              <a:t> </a:t>
            </a:r>
            <a:r>
              <a:rPr lang="it-IT" sz="4000" b="1" i="1" dirty="0">
                <a:solidFill>
                  <a:srgbClr val="002060"/>
                </a:solidFill>
              </a:rPr>
              <a:t>tipologia di apparecchiature</a:t>
            </a:r>
            <a:endParaRPr lang="it-IT" sz="4500" b="1" i="1" dirty="0">
              <a:solidFill>
                <a:srgbClr val="002060"/>
              </a:solidFill>
            </a:endParaRPr>
          </a:p>
        </p:txBody>
      </p:sp>
      <p:pic>
        <p:nvPicPr>
          <p:cNvPr id="4" name="Immagine 3">
            <a:extLst>
              <a:ext uri="{FF2B5EF4-FFF2-40B4-BE49-F238E27FC236}">
                <a16:creationId xmlns:a16="http://schemas.microsoft.com/office/drawing/2014/main" id="{E2CC8F00-5CAD-4591-8D8E-6B9426FCD298}"/>
              </a:ext>
            </a:extLst>
          </p:cNvPr>
          <p:cNvPicPr>
            <a:picLocks noChangeAspect="1"/>
          </p:cNvPicPr>
          <p:nvPr/>
        </p:nvPicPr>
        <p:blipFill>
          <a:blip r:embed="rId3">
            <a:alphaModFix amt="20000"/>
          </a:blip>
          <a:stretch>
            <a:fillRect/>
          </a:stretch>
        </p:blipFill>
        <p:spPr>
          <a:xfrm>
            <a:off x="0" y="0"/>
            <a:ext cx="9144000" cy="6858000"/>
          </a:xfrm>
          <a:prstGeom prst="rect">
            <a:avLst/>
          </a:prstGeom>
        </p:spPr>
      </p:pic>
    </p:spTree>
    <p:extLst>
      <p:ext uri="{BB962C8B-B14F-4D97-AF65-F5344CB8AC3E}">
        <p14:creationId xmlns:p14="http://schemas.microsoft.com/office/powerpoint/2010/main" val="8773250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5" descr="SPIROLAB%20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4451" y="4916687"/>
            <a:ext cx="1313260" cy="1313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0" name="Picture 7" descr="minispir3353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34255" y="3959518"/>
            <a:ext cx="2504834" cy="2838967"/>
          </a:xfrm>
          <a:prstGeom prst="rect">
            <a:avLst/>
          </a:prstGeom>
          <a:noFill/>
          <a:ln w="57150">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53251" name="Picture 9" descr="spirometr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06843" y="5103614"/>
            <a:ext cx="925115" cy="939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2" name="Picture 13" descr="spirometr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7853" y="372284"/>
            <a:ext cx="1428750" cy="1564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3" name="Picture 15" descr="spirometro-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03945" y="2534756"/>
            <a:ext cx="1182291" cy="916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4" name="Picture 17" descr="viasys_masterscreen_serienausstattung_kl"/>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31383" y="382170"/>
            <a:ext cx="1545431" cy="1607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5" name="Picture 19" descr="jaeger_masterscreen_pftpro"/>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20421" y="458573"/>
            <a:ext cx="1507331" cy="184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6" name="Picture 21" descr="Ultimapf"/>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90135" y="458573"/>
            <a:ext cx="1785938" cy="1664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7" name="Picture 11" descr="spirobank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236694" y="4556339"/>
            <a:ext cx="1450181" cy="159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8" name="AutoShape 2" descr="data:image/jpeg;base64,/9j/4AAQSkZJRgABAQAAAQABAAD/2wCEAAkGBxQSEBQUEBQVFBQPDw8PDxAUDw8PEA8PFBQWFhUUFBQYHCggGBolHBQUITEhJSkrLi4uFx8zODMsNygtLisBCgoKDg0OGhAQGiwkHCQsLCwsLCwsLCwsLCwsNCwsLCwsLCwsLCwsLCwsLCwsLCwsLCwsLCwsLCwsLCwsLCwsLP/AABEIALwBDQMBIgACEQEDEQH/xAAbAAACAwEBAQAAAAAAAAAAAAACAwEEBQYAB//EAEUQAAIBAgMEBgcFBAgHAQAAAAECAAMRBBIhBTFBURMiYXGBkTJCUpKhscEGFGJy0VOi0vAHFSNzgsLh8SQzQ0Rjg7I0/8QAGQEAAgMBAAAAAAAAAAAAAAAAAQIAAwQF/8QAJhEAAgIABgEFAAMAAAAAAAAAAAECEQMEEiExQVEFExQyYSJCcf/aAAwDAQACEQMRAD8A7sQxAEMTpM44QhgQQIYisdBqIYEEQxFYyCAhgQRGKIrHSJAhgSFEIRWOkSBDAkCGBFGSPAQgJIENRFbHSIAhASQIQEAyRFpIEmTANRFpMm0m0FhBnrQ7T1pLJQFp60O09aSw0BPQ7SLSWAC0giHaRaSyAWkEQ5BEIrQsiARHEQCIRaFWgkRhEEiMK0c6sIQRDE1MwoNYaiAI1Yo6DEIQRDEUdBLGAQFEYsVjpBCGBBWH37hEHSCAhgRdNw2qkEcwQR8I4CKOkSohiQBDAgGSPAQp6eAgGJAkiehRRiLSZ6TaQhEztiUHQVc9Q1M2IqsLrbJr6I13TTtKuA3P/fVfnAEsT0ysTtGqKtToqaumH6MVVBPTOzLnPR8LhSpsd99446WFxC1EV0IZXUMrDiDC00KmmHPQrSCIBiLSLSZ6EABEiGRBIhsAJgkQ5BEIGhREAiNMEiERnMLDWLEYs2s56DEYIsRgiMdDBDEBZU2vj+hpkj0m6tMdvPuH6SuUlFWy6EXJpIHFbQOcrTIGXRm0PW5DhIXaDLvIbvUfS0xtm07rdj/qZcFJeE5MsebldndhlsNRqrND+uSPUB/xH5WlbF4qpWQqbBXBUgKNQe+8rsvKQqE8+68DxpvsKy2GnaQ6hWdFsGYcSQdSQAPkBPfeGO9nPe5/WLehBFKJrfksWHHwaeG2q66Z835wSfOXae3bekoP5WsfI/rMOnRbnIYNuJHkIyxprsV5eEujp6O3KJ3kr+ZTbzF5pUqgYXUgg8QQR5zhEwx42tztrLtAdHqr9p1tbxlscw+yqeTX9WdkJ6c7szazPUVQ2YMdRoeqBqb750Ql8ZqStGTEwnhumEBJnp6EQ9KuA3P/AH1X5y1KuA3P/fVfnIEq7FF2xLe1i3/cp00/yRTf8NWvuoYl9eVHEsd/Yrn9780d9ntadQ+1i8Z8K7r/AJZexWHWojI4zK6lWU8QY7dSaK0rimhs9MrZmKZG+71zd1BNGof+4oj1vzjQMO47jNWK1Q6dkWkQpBkIDIIkzxhAAYMIwYUAEwTDMEwis5URixQjFm5nNQxTGLFLGKYjLEMLWFzoBqSdwE4vaWNNaqW1yjq0xyXn3nfND7S7T/6KHl0h+S/r/vMiiuk5ebxrehHYyWX0rXLvg08G9haWUrW3zPozOx+MbPlXW2/8N5jOkjo2xAGpNotNqpwYG28DrfKWdi4FOjU1FzuVDFm7Sd3IWtNYZRuVfIzTHL2rbMks0k6SMM40ncrn/wBbj5iAa1Unq0m77oPmZ0PScgPdEnpT/IAliy0RHm5eDBUYjhTt3t+gMBsLiifRS356l/8A4nRdKeckVTzPnD8eIPlYhz/3LE/gHi5+gg1Nj13Uq9QgHfkWxtyubzpBVPM+ZhrUPM+cPswA81iPsq/Z3ACgMpvr6xsG850CsvAjzBmWtbWwuTyUFj423d5jCWHpKw7Stx4kXt4x9KWyKXJyds1Q3b8RCmQSf5AnukIhoWzYtEUPTe2iiwtb1z1mP7y+Rmf96YcT7xj9l1Sy3PJ295iR8AIGiWB9mh/wyn26mIqDues7D5zVmZ9mP/xYftw9JvNQfrNOGf2YIfVFbHYFKy5aguAcykEqyMNzIw1VhzEzhjKmG0xHXpcMUB1kH/nUbvzjTmFm1IIgT6fBHHtckU3DAEEEEAgg3BB3EGemTU2e9Al8JbKSS+FY5abX3mkf+m3Z6J5C95cwG0ErA5bhkOWpTYZalJuTLw79x4XhrtEUunyWTIkyICAmDCMGMgAmDCMGEVnJrDWZDbQPD5StXxjHi3gbD4Qzz2GuBYenYr52OkBmTtXbQUFaRux0LeqndzMyc7Eb7D5xRozJi55yVRVGzB9OjF3N2Vqak6nibmW6cACMpzEjoMtUt0o7GwoqYjIfXrsW7Qgvb4GW0NpRNQ0T0i+klY1F7b6WPYdR4yyDV7gkm4tLk73Eizi2gK27uQ8hAh1nDojj0XUMO5gCJXK9p94zqM5EeBJ6a5tktckE5r2udNOy08prf+P9/TTd53jcnafeM9k7T7xgsagqRa3XtfX0b2tfTfGZonJ2n3jIK9p94yEH555XJIA3sQB2XhbNwQqPYk2AuesdeyWdqXoITTABA0bLc+ZvFlKgqNmlRosoypZVG9j6TniTLKXG/Xtnx/aVfEGqrtWrst+sFq1LjuW4HKWNnfbDEUwwDO7FxlWpmbKl7kanfoBrzMq1Fjgz6TjaYVhbc17DgCN9u+/wMQTDYtVQZ9Mt6iEXXXKRZhysTKSt2nzMtiytqhtRrC54S3gcMxTquVsAhCimbkDW9weZlEKO095JmtstbKw5VanzkbAUfs5QY4Ohaq4tQpKVy0uqVUKRqvAgiaX3Z/2z+7R/hlHZp6Gs9A+jUL4nDnmrNeqnertfuqDlNiSXIIcUVPuz/tn92j/BJ+7P+2f3aP8ABLUiKMVfuz/tn92j/DMrbeDKGlWFRhUFfD0cwWkCadWqqMrWXrCzE2O4gGbxMytum/QLxfF0Lf8ArJqn4UzHhyJP6lr7u/7V/co/wyDh3/av7lH+GWoJMUJQxmEqNTZUrurMpCtlpdU8DooMfhabKih3NRgLM5VVLHnYaCNM8YyAQYEkmATGFZ88NICA4EaWimM4p3QCLRZMYWiXMgLBaFTiiYxTGQGWFisZhc6WHHztLGGA4y02kZEL32bxQGGWnWYBqd0GY5boPRIv2aeEmpi1vZTmHA2K/OZ9SoLCJWpr3zQ8xLTRnjlYOTk+zY6XmQIS1wTYG/lbzmHiaml5d2dg6tWxRcqn126q+A3nwixlOb2ZZPDwoLdGhVrhVLHctrnfvNhpv3wsO/SEBATm3aWitr4DosObsWao6IeCgXzbv8Ms7Do2ZNDxO+6mw+c1Rcls+Tnz0u3Hg0MBh6lNw2XTc3WXcfGae0MMKqWEIGSBy07o8o2VqRxGL2G1yLQtl/ZxQ4LAb7987Rkvvse9RPJTtu07gBK/bLveKuLR+jIprdmGW1wMqneTfs0mTUovSXNVsiggFmemFBJsNb8zOlWcr/SRVtg1X266DwCs30EdIruzZwGHXRmZTxUBgR334y5s86P/AH1T5z43svbdbDHqNdeNNrtTP6eE7fYn2sp1SAW6GofVY/2bHsbd52hcWQ6rauC6VRlbJUpsKlGpa+RwCNRxUgkEcQTF7O2nnPR1B0dZRd6RN7j26beunaPGx0jKWM9vTt4GTjMFTrKBUUMAcynUMh9pGGqntBhXFMRpp2i3eReZQwVdP+VXzDglen0thyFRSre9mhXxfLD/AJs1Y/u2+smn9Bq/DRqVAoJYgBQSxJAAA3knhMnA3r1enIIporJhQQQWzenWIO69gF7Ln1oX9WFyDiqnS2IIpKvRYcEbiUuS/wDiJGm4TSJk2RN3ySTBniZF5EgnoJM8TAJhA2eJgXnmMC8YRs+dNUinqS8mBHEk/CWaeFQcPPWZI5DEfOxsl6lhLi2YoJ4Ry4Z23KfIzdRQNwEaply9PXbKH6m+omANk1Dw+IECpgaiekptzHWHwnSgximM8jDpsVeo4l7pHJq5BiMVtxENmYX5XufITscVTDU2B9ZSN3ZOYrbGQ65QbcCLkd0pllVF7s0wzjmuCvTx+caDf2y3s/CVKrWUoOxmYE91gbwcLTC6WHkJo0lA10h+PEb5M+jU2fsMKc1UhyNygdQHtvvm6pmNgtonQPc8mt8+c1QZfCEYqomLFnOTuTMn7Svc0l/EzneToABpy1MvbIQDXT0d44m/Ec5mbWbNXUdbqJqVXMVJN9RY3FrcJsYA6XzBr2GYC17c+2JX8iziBoBoYaIBhAxytMeDJvEhoYMA1h3nFf0mVerQXm1V/IKB/wDRnZ3nA/0i1L16a+zRv4sx/SRBRxwkihy8uEZkjEWWBNbYu261Gy3zJp/ZtcgD8J3idxT2iRuA7s5+Vp8/wFO9VB+IeQ1+k7/ZVMFCSAbubXAOgAHzBiySAamCxnSKTa2U5TqCN19D4yxeV8IoC6AC5J0Fuz6R14hAryIJMgmGgWETIJgFoJaGgWEWgEwS0EtDQrZJMAmQxgXhSFbOTBhqYlTDBm9nNTHqYYMQDDUxWOWFaMBlcGMVorQyY8GZxFtOUugyrWHWMz4y2Rryz3aK1fDhuw85ZwGEY+z36k/KDLuzzKE6NTQGLoFMvWvmYrusNxP0M1qL3APMA/CU9qL1AfZdD5nL/miFrELoToLeJNvlG10rYkoairiMUoxLFqhpi4VXsMumhBuLb78p0OGa6g5g99c4Fgw4HefnOWoYjLXezqt3JOcEqfIjWbT7TIPUIYWGoAsW4213StPex5RtUjWF4QmZS2ofWXyPxjv6yXkfhLNSZVoaL4MkNMxtpcl/e/0i32i/AKPAn6yWg6ZGwHnzf7W4sVMU5U3CBaYPA5Rr8bzosbiarqRmIBHqgLp375ydfCWMK5Ck0UgI1Fh9FaejhL2xEvWH4VY/T6zutni1Je1c/vdb6zi9hL/zG5KAO83/AEE7krZQBwAXw3RJkRbpOAoHYJOeV80LPJRXqG5pF4vNJzyUSwtZGUzweFmkIAUPL5QTSbl8RHZpOaQlIrGi3L4iR0DcviJbzSQ0lsmlHz0NGK0rgw1adJo5KZZBhgxdGkzeipPgbecu0tmt6xC+Nz8IjaRZFNiQ0MGXqeAQbyW+AlmmoX0VA8NfOVuaLVBlGlRY7lPfu+cVjKJUi/EX0mvmMo7TXRT2kef+0oxW2jRgpKRnyxgjrERuGPWmdGw0doD+yfsXN7vW+kwsXofCdGyZkI9pSPMWnPVxcKeai8ZcC9mQaXXvNrAr1RKi0Lm80MOlhDRCyixgWCsOQJIEnLIzT2eEFgOkx8dhbmbLNFHDhuZ7hCgM5tsMYp8MZ1abNv6jHvNv0lilss+yo7Sbn6w2gGRsLBFcoO96iuRyVbHXy+M6aoYWHwoTtJ3n6CIxzWtFX8pEk6iw88jpJVDeEYgluky6iwGhrE5gJOaChrH5pIaJBhAxaGsdeSDFAw1gCmMBhAwBJvAMcpS2Qo9NiewAKJcpYemvooO89Y/GMy8zINQCanJsxKKQ3MTJtEdKTuEnIeJi0NY0uBI6XkIvQSDXholjteMRiwMvdrBNQmSEJkcfJFOnaKJH884VP0hG1qGXUajeV+oi14HheZZQcWboYikv02qGolDEYJgTkGZSSctwCpJ136ES9hfRj7RboZmKuEb2PiB9Y5MC/JR3nX4CawEm0Otkozk2eeLAdwJ+ojF2eOLHwAH6y9JtBqZKKi4BONz3n9LRq4RPZHjc/ONqJcEXtfjykotgBe9ha/OC3ZDyUgNwA7lAmZiduoht1bg1FIaqqkFd1x26+U1cw5yn91oAk9HTuSSWyKSSe20P+kZl1ftMuoRlJ6wACVXN7abhzv5S1gNo1KlUDLVC5qhLNQCJly9UZib7x8ZcbaFJNMyr2XVYptuUuBzdwLfKNXhAuuWaZmVi2zPpuGkrYjab1NEBQcXOht2D6mCraWHCWYcGt2Z8XETVIsAgQs94hVjVlrKUMEMGLEMRR0MBhCCgjAIjGCUQxAEIQDoIGTBhQBMEUjxMLqiVjVJ3TwQma68mHV4HtiOUWapMJaHOGCo7YNg7vkWKZMYKQG+GEY9ghCiBv1gbCogK3si8MUzxNuwTzVgN0r1MTJTYW0iz1R/N5SxXEr4jn+hnrs26NTC+1I4rsCnLonZ2PU6X3bxxE0hXXnMuvRp+sO48ZXOFDbs1u12t5Sh4N8GlZilutzafGoN5A79JXbbNLgwPcc3ymemzqY3gE9141sqDgvZYXh9heQPMPwPbbS+qrHuVvrAfbD/syPzFV/WVjXJ9EWHtGIaqL8Wb4SxZdFbzUuiw21K7eiqgc2YkfIRL4ysdM4v+FP1JglSfSPgI2lSPAWj+1BdFfvYj7E5KjenVfuBC/K0JcAG35j+Zmb5mXUogb5LVeAk26QLfbFU8FTX1R5RhYeqAPCQqE741UkCgAvOGBCtJCxRkjyxiyFWMVYrGSPKI1VnlWGBFbHSJEISBJEUckQhIEKAJ6FIvIvAExMqrvhLc+iPEyxTw6gXtfv1ku0v1GXSJGH9o+AhXVdwiqtQylVqGMo2I5qJcqYmVnxBO6BRS51mhTogbhGdRAtUimlBm36SxTwoEdUawlDpCx1PgNIE3IjSiWnrqug1PIRd3b8IjUpAC4E8mu+AbcWtID8Rg1q4X0j/hG+VMZimzZRoCeG+Q6BBcb+Z1MdRvdlbnWyGNXY7uoOZ9KVjVAPVuzczrEoxdusZbyhdALSykivU2LKFtXNuwR9Klf0RaNw1IHfLraDSVyn0WRhe5Xp4YDVoT1gNBF1HJMZRpiL+sa+kLClo5KVo8CTaLY6iLCyQsZaTBYwGWSFhgRgEVsKQCpGASYVotj0QBCtPCEBAMQBCAkgSYAnp4yYBMATxMG8gmDeMA/9k="/>
          <p:cNvSpPr>
            <a:spLocks noChangeAspect="1" noChangeArrowheads="1"/>
          </p:cNvSpPr>
          <p:nvPr/>
        </p:nvSpPr>
        <p:spPr bwMode="auto">
          <a:xfrm>
            <a:off x="1259681" y="748903"/>
            <a:ext cx="228600" cy="228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Verdana" panose="020B0604030504040204" pitchFamily="34" charset="0"/>
              </a:defRPr>
            </a:lvl1pPr>
            <a:lvl2pPr marL="742950" indent="-285750">
              <a:spcBef>
                <a:spcPct val="20000"/>
              </a:spcBef>
              <a:buFont typeface="Arial" panose="020B0604020202020204" pitchFamily="34" charset="0"/>
              <a:buChar char="–"/>
              <a:defRPr sz="2800">
                <a:solidFill>
                  <a:schemeClr val="tx1"/>
                </a:solidFill>
                <a:latin typeface="Verdan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Verdan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9pPr>
          </a:lstStyle>
          <a:p>
            <a:pPr defTabSz="342900" eaLnBrk="0" fontAlgn="base" hangingPunct="0">
              <a:spcBef>
                <a:spcPct val="0"/>
              </a:spcBef>
              <a:spcAft>
                <a:spcPct val="0"/>
              </a:spcAft>
              <a:buNone/>
            </a:pPr>
            <a:endParaRPr lang="it-IT" altLang="it-IT" sz="1350">
              <a:solidFill>
                <a:prstClr val="black"/>
              </a:solidFill>
              <a:latin typeface="Calibri" panose="020F0502020204030204" pitchFamily="34" charset="0"/>
            </a:endParaRPr>
          </a:p>
        </p:txBody>
      </p:sp>
      <p:sp>
        <p:nvSpPr>
          <p:cNvPr id="53259" name="AutoShape 4" descr="data:image/jpeg;base64,/9j/4AAQSkZJRgABAQAAAQABAAD/2wCEAAkGBxQSEBQUEBQVFBQPDw8PDxAUDw8PEA8PFBQWFhUUFBQYHCggGBolHBQUITEhJSkrLi4uFx8zODMsNygtLisBCgoKDg0OGhAQGiwkHCQsLCwsLCwsLCwsLCwsNCwsLCwsLCwsLCwsLCwsLCwsLCwsLCwsLCwsLCwsLCwsLCwsLP/AABEIALwBDQMBIgACEQEDEQH/xAAbAAACAwEBAQAAAAAAAAAAAAACAwEEBQYAB//EAEUQAAIBAgMEBgcFBAgHAQAAAAECAAMRBBIhBTFBURMiYXGBkTJCUpKhscEGFGJy0VOi0vAHFSNzgsLh8SQzQ0Rjg7I0/8QAGQEAAgMBAAAAAAAAAAAAAAAAAQIAAwQF/8QAJhEAAgIABgEFAAMAAAAAAAAAAAECEQMEEiExQVEFExQyYSJCcf/aAAwDAQACEQMRAD8A7sQxAEMTpM44QhgQQIYisdBqIYEEQxFYyCAhgQRGKIrHSJAhgSFEIRWOkSBDAkCGBFGSPAQgJIENRFbHSIAhASQIQEAyRFpIEmTANRFpMm0m0FhBnrQ7T1pLJQFp60O09aSw0BPQ7SLSWAC0giHaRaSyAWkEQ5BEIrQsiARHEQCIRaFWgkRhEEiMK0c6sIQRDE1MwoNYaiAI1Yo6DEIQRDEUdBLGAQFEYsVjpBCGBBWH37hEHSCAhgRdNw2qkEcwQR8I4CKOkSohiQBDAgGSPAQp6eAgGJAkiehRRiLSZ6TaQhEztiUHQVc9Q1M2IqsLrbJr6I13TTtKuA3P/fVfnAEsT0ysTtGqKtToqaumH6MVVBPTOzLnPR8LhSpsd99446WFxC1EV0IZXUMrDiDC00KmmHPQrSCIBiLSLSZ6EABEiGRBIhsAJgkQ5BEIGhREAiNMEiERnMLDWLEYs2s56DEYIsRgiMdDBDEBZU2vj+hpkj0m6tMdvPuH6SuUlFWy6EXJpIHFbQOcrTIGXRm0PW5DhIXaDLvIbvUfS0xtm07rdj/qZcFJeE5MsebldndhlsNRqrND+uSPUB/xH5WlbF4qpWQqbBXBUgKNQe+8rsvKQqE8+68DxpvsKy2GnaQ6hWdFsGYcSQdSQAPkBPfeGO9nPe5/WLehBFKJrfksWHHwaeG2q66Z835wSfOXae3bekoP5WsfI/rMOnRbnIYNuJHkIyxprsV5eEujp6O3KJ3kr+ZTbzF5pUqgYXUgg8QQR5zhEwx42tztrLtAdHqr9p1tbxlscw+yqeTX9WdkJ6c7szazPUVQ2YMdRoeqBqb750Ql8ZqStGTEwnhumEBJnp6EQ9KuA3P/AH1X5y1KuA3P/fVfnIEq7FF2xLe1i3/cp00/yRTf8NWvuoYl9eVHEsd/Yrn9780d9ntadQ+1i8Z8K7r/AJZexWHWojI4zK6lWU8QY7dSaK0rimhs9MrZmKZG+71zd1BNGof+4oj1vzjQMO47jNWK1Q6dkWkQpBkIDIIkzxhAAYMIwYUAEwTDMEwis5URixQjFm5nNQxTGLFLGKYjLEMLWFzoBqSdwE4vaWNNaqW1yjq0xyXn3nfND7S7T/6KHl0h+S/r/vMiiuk5ebxrehHYyWX0rXLvg08G9haWUrW3zPozOx+MbPlXW2/8N5jOkjo2xAGpNotNqpwYG28DrfKWdi4FOjU1FzuVDFm7Sd3IWtNYZRuVfIzTHL2rbMks0k6SMM40ncrn/wBbj5iAa1Unq0m77oPmZ0PScgPdEnpT/IAliy0RHm5eDBUYjhTt3t+gMBsLiifRS356l/8A4nRdKeckVTzPnD8eIPlYhz/3LE/gHi5+gg1Nj13Uq9QgHfkWxtyubzpBVPM+ZhrUPM+cPswA81iPsq/Z3ACgMpvr6xsG850CsvAjzBmWtbWwuTyUFj423d5jCWHpKw7Stx4kXt4x9KWyKXJyds1Q3b8RCmQSf5AnukIhoWzYtEUPTe2iiwtb1z1mP7y+Rmf96YcT7xj9l1Sy3PJ295iR8AIGiWB9mh/wyn26mIqDues7D5zVmZ9mP/xYftw9JvNQfrNOGf2YIfVFbHYFKy5aguAcykEqyMNzIw1VhzEzhjKmG0xHXpcMUB1kH/nUbvzjTmFm1IIgT6fBHHtckU3DAEEEEAgg3BB3EGemTU2e9Al8JbKSS+FY5abX3mkf+m3Z6J5C95cwG0ErA5bhkOWpTYZalJuTLw79x4XhrtEUunyWTIkyICAmDCMGMgAmDCMGEVnJrDWZDbQPD5StXxjHi3gbD4Qzz2GuBYenYr52OkBmTtXbQUFaRux0LeqndzMyc7Eb7D5xRozJi55yVRVGzB9OjF3N2Vqak6nibmW6cACMpzEjoMtUt0o7GwoqYjIfXrsW7Qgvb4GW0NpRNQ0T0i+klY1F7b6WPYdR4yyDV7gkm4tLk73Eizi2gK27uQ8hAh1nDojj0XUMO5gCJXK9p94zqM5EeBJ6a5tktckE5r2udNOy08prf+P9/TTd53jcnafeM9k7T7xgsagqRa3XtfX0b2tfTfGZonJ2n3jIK9p94yEH555XJIA3sQB2XhbNwQqPYk2AuesdeyWdqXoITTABA0bLc+ZvFlKgqNmlRosoypZVG9j6TniTLKXG/Xtnx/aVfEGqrtWrst+sFq1LjuW4HKWNnfbDEUwwDO7FxlWpmbKl7kanfoBrzMq1Fjgz6TjaYVhbc17DgCN9u+/wMQTDYtVQZ9Mt6iEXXXKRZhysTKSt2nzMtiytqhtRrC54S3gcMxTquVsAhCimbkDW9weZlEKO095JmtstbKw5VanzkbAUfs5QY4Ohaq4tQpKVy0uqVUKRqvAgiaX3Z/2z+7R/hlHZp6Gs9A+jUL4nDnmrNeqnertfuqDlNiSXIIcUVPuz/tn92j/BJ+7P+2f3aP8ABLUiKMVfuz/tn92j/DMrbeDKGlWFRhUFfD0cwWkCadWqqMrWXrCzE2O4gGbxMytum/QLxfF0Lf8ArJqn4UzHhyJP6lr7u/7V/co/wyDh3/av7lH+GWoJMUJQxmEqNTZUrurMpCtlpdU8DooMfhabKih3NRgLM5VVLHnYaCNM8YyAQYEkmATGFZ88NICA4EaWimM4p3QCLRZMYWiXMgLBaFTiiYxTGQGWFisZhc6WHHztLGGA4y02kZEL32bxQGGWnWYBqd0GY5boPRIv2aeEmpi1vZTmHA2K/OZ9SoLCJWpr3zQ8xLTRnjlYOTk+zY6XmQIS1wTYG/lbzmHiaml5d2dg6tWxRcqn126q+A3nwixlOb2ZZPDwoLdGhVrhVLHctrnfvNhpv3wsO/SEBATm3aWitr4DosObsWao6IeCgXzbv8Ms7Do2ZNDxO+6mw+c1Rcls+Tnz0u3Hg0MBh6lNw2XTc3WXcfGae0MMKqWEIGSBy07o8o2VqRxGL2G1yLQtl/ZxQ4LAb7987Rkvvse9RPJTtu07gBK/bLveKuLR+jIprdmGW1wMqneTfs0mTUovSXNVsiggFmemFBJsNb8zOlWcr/SRVtg1X266DwCs30EdIruzZwGHXRmZTxUBgR334y5s86P/AH1T5z43svbdbDHqNdeNNrtTP6eE7fYn2sp1SAW6GofVY/2bHsbd52hcWQ6rauC6VRlbJUpsKlGpa+RwCNRxUgkEcQTF7O2nnPR1B0dZRd6RN7j26beunaPGx0jKWM9vTt4GTjMFTrKBUUMAcynUMh9pGGqntBhXFMRpp2i3eReZQwVdP+VXzDglen0thyFRSre9mhXxfLD/AJs1Y/u2+smn9Bq/DRqVAoJYgBQSxJAAA3knhMnA3r1enIIporJhQQQWzenWIO69gF7Ln1oX9WFyDiqnS2IIpKvRYcEbiUuS/wDiJGm4TSJk2RN3ySTBniZF5EgnoJM8TAJhA2eJgXnmMC8YRs+dNUinqS8mBHEk/CWaeFQcPPWZI5DEfOxsl6lhLi2YoJ4Ry4Z23KfIzdRQNwEaply9PXbKH6m+omANk1Dw+IECpgaiekptzHWHwnSgximM8jDpsVeo4l7pHJq5BiMVtxENmYX5XufITscVTDU2B9ZSN3ZOYrbGQ65QbcCLkd0pllVF7s0wzjmuCvTx+caDf2y3s/CVKrWUoOxmYE91gbwcLTC6WHkJo0lA10h+PEb5M+jU2fsMKc1UhyNygdQHtvvm6pmNgtonQPc8mt8+c1QZfCEYqomLFnOTuTMn7Svc0l/EzneToABpy1MvbIQDXT0d44m/Ec5mbWbNXUdbqJqVXMVJN9RY3FrcJsYA6XzBr2GYC17c+2JX8iziBoBoYaIBhAxytMeDJvEhoYMA1h3nFf0mVerQXm1V/IKB/wDRnZ3nA/0i1L16a+zRv4sx/SRBRxwkihy8uEZkjEWWBNbYu261Gy3zJp/ZtcgD8J3idxT2iRuA7s5+Vp8/wFO9VB+IeQ1+k7/ZVMFCSAbubXAOgAHzBiySAamCxnSKTa2U5TqCN19D4yxeV8IoC6AC5J0Fuz6R14hAryIJMgmGgWETIJgFoJaGgWEWgEwS0EtDQrZJMAmQxgXhSFbOTBhqYlTDBm9nNTHqYYMQDDUxWOWFaMBlcGMVorQyY8GZxFtOUugyrWHWMz4y2Rryz3aK1fDhuw85ZwGEY+z36k/KDLuzzKE6NTQGLoFMvWvmYrusNxP0M1qL3APMA/CU9qL1AfZdD5nL/miFrELoToLeJNvlG10rYkoairiMUoxLFqhpi4VXsMumhBuLb78p0OGa6g5g99c4Fgw4HefnOWoYjLXezqt3JOcEqfIjWbT7TIPUIYWGoAsW4213StPex5RtUjWF4QmZS2ofWXyPxjv6yXkfhLNSZVoaL4MkNMxtpcl/e/0i32i/AKPAn6yWg6ZGwHnzf7W4sVMU5U3CBaYPA5Rr8bzosbiarqRmIBHqgLp375ydfCWMK5Ck0UgI1Fh9FaejhL2xEvWH4VY/T6zutni1Je1c/vdb6zi9hL/zG5KAO83/AEE7krZQBwAXw3RJkRbpOAoHYJOeV80LPJRXqG5pF4vNJzyUSwtZGUzweFmkIAUPL5QTSbl8RHZpOaQlIrGi3L4iR0DcviJbzSQ0lsmlHz0NGK0rgw1adJo5KZZBhgxdGkzeipPgbecu0tmt6xC+Nz8IjaRZFNiQ0MGXqeAQbyW+AlmmoX0VA8NfOVuaLVBlGlRY7lPfu+cVjKJUi/EX0mvmMo7TXRT2kef+0oxW2jRgpKRnyxgjrERuGPWmdGw0doD+yfsXN7vW+kwsXofCdGyZkI9pSPMWnPVxcKeai8ZcC9mQaXXvNrAr1RKi0Lm80MOlhDRCyixgWCsOQJIEnLIzT2eEFgOkx8dhbmbLNFHDhuZ7hCgM5tsMYp8MZ1abNv6jHvNv0lilss+yo7Sbn6w2gGRsLBFcoO96iuRyVbHXy+M6aoYWHwoTtJ3n6CIxzWtFX8pEk6iw88jpJVDeEYgluky6iwGhrE5gJOaChrH5pIaJBhAxaGsdeSDFAw1gCmMBhAwBJvAMcpS2Qo9NiewAKJcpYemvooO89Y/GMy8zINQCanJsxKKQ3MTJtEdKTuEnIeJi0NY0uBI6XkIvQSDXholjteMRiwMvdrBNQmSEJkcfJFOnaKJH884VP0hG1qGXUajeV+oi14HheZZQcWboYikv02qGolDEYJgTkGZSSctwCpJ136ES9hfRj7RboZmKuEb2PiB9Y5MC/JR3nX4CawEm0Otkozk2eeLAdwJ+ojF2eOLHwAH6y9JtBqZKKi4BONz3n9LRq4RPZHjc/ONqJcEXtfjykotgBe9ha/OC3ZDyUgNwA7lAmZiduoht1bg1FIaqqkFd1x26+U1cw5yn91oAk9HTuSSWyKSSe20P+kZl1ftMuoRlJ6wACVXN7abhzv5S1gNo1KlUDLVC5qhLNQCJly9UZib7x8ZcbaFJNMyr2XVYptuUuBzdwLfKNXhAuuWaZmVi2zPpuGkrYjab1NEBQcXOht2D6mCraWHCWYcGt2Z8XETVIsAgQs94hVjVlrKUMEMGLEMRR0MBhCCgjAIjGCUQxAEIQDoIGTBhQBMEUjxMLqiVjVJ3TwQma68mHV4HtiOUWapMJaHOGCo7YNg7vkWKZMYKQG+GEY9ghCiBv1gbCogK3si8MUzxNuwTzVgN0r1MTJTYW0iz1R/N5SxXEr4jn+hnrs26NTC+1I4rsCnLonZ2PU6X3bxxE0hXXnMuvRp+sO48ZXOFDbs1u12t5Sh4N8GlZilutzafGoN5A79JXbbNLgwPcc3ymemzqY3gE9141sqDgvZYXh9heQPMPwPbbS+qrHuVvrAfbD/syPzFV/WVjXJ9EWHtGIaqL8Wb4SxZdFbzUuiw21K7eiqgc2YkfIRL4ysdM4v+FP1JglSfSPgI2lSPAWj+1BdFfvYj7E5KjenVfuBC/K0JcAG35j+Zmb5mXUogb5LVeAk26QLfbFU8FTX1R5RhYeqAPCQqE741UkCgAvOGBCtJCxRkjyxiyFWMVYrGSPKI1VnlWGBFbHSJEISBJEUckQhIEKAJ6FIvIvAExMqrvhLc+iPEyxTw6gXtfv1ku0v1GXSJGH9o+AhXVdwiqtQylVqGMo2I5qJcqYmVnxBO6BRS51mhTogbhGdRAtUimlBm36SxTwoEdUawlDpCx1PgNIE3IjSiWnrqug1PIRd3b8IjUpAC4E8mu+AbcWtID8Rg1q4X0j/hG+VMZimzZRoCeG+Q6BBcb+Z1MdRvdlbnWyGNXY7uoOZ9KVjVAPVuzczrEoxdusZbyhdALSykivU2LKFtXNuwR9Klf0RaNw1IHfLraDSVyn0WRhe5Xp4YDVoT1gNBF1HJMZRpiL+sa+kLClo5KVo8CTaLY6iLCyQsZaTBYwGWSFhgRgEVsKQCpGASYVotj0QBCtPCEBAMQBCAkgSYAnp4yYBMATxMG8gmDeMA/9k="/>
          <p:cNvSpPr>
            <a:spLocks noChangeAspect="1" noChangeArrowheads="1"/>
          </p:cNvSpPr>
          <p:nvPr/>
        </p:nvSpPr>
        <p:spPr bwMode="auto">
          <a:xfrm>
            <a:off x="1259681" y="748903"/>
            <a:ext cx="228600" cy="228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Verdana" panose="020B0604030504040204" pitchFamily="34" charset="0"/>
              </a:defRPr>
            </a:lvl1pPr>
            <a:lvl2pPr marL="742950" indent="-285750">
              <a:spcBef>
                <a:spcPct val="20000"/>
              </a:spcBef>
              <a:buFont typeface="Arial" panose="020B0604020202020204" pitchFamily="34" charset="0"/>
              <a:buChar char="–"/>
              <a:defRPr sz="2800">
                <a:solidFill>
                  <a:schemeClr val="tx1"/>
                </a:solidFill>
                <a:latin typeface="Verdan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Verdan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9pPr>
          </a:lstStyle>
          <a:p>
            <a:pPr defTabSz="342900" eaLnBrk="0" fontAlgn="base" hangingPunct="0">
              <a:spcBef>
                <a:spcPct val="0"/>
              </a:spcBef>
              <a:spcAft>
                <a:spcPct val="0"/>
              </a:spcAft>
              <a:buNone/>
            </a:pPr>
            <a:endParaRPr lang="it-IT" altLang="it-IT" sz="1350">
              <a:solidFill>
                <a:prstClr val="black"/>
              </a:solidFill>
              <a:latin typeface="Calibri" panose="020F0502020204030204" pitchFamily="34" charset="0"/>
            </a:endParaRPr>
          </a:p>
        </p:txBody>
      </p:sp>
      <p:sp>
        <p:nvSpPr>
          <p:cNvPr id="53260" name="AutoShape 6" descr="data:image/jpeg;base64,/9j/4AAQSkZJRgABAQAAAQABAAD/2wCEAAkGBxQSEBQUEBQVFBQPDw8PDxAUDw8PEA8PFBQWFhUUFBQYHCggGBolHBQUITEhJSkrLi4uFx8zODMsNygtLisBCgoKDg0OGhAQGiwkHCQsLCwsLCwsLCwsLCwsNCwsLCwsLCwsLCwsLCwsLCwsLCwsLCwsLCwsLCwsLCwsLCwsLP/AABEIALwBDQMBIgACEQEDEQH/xAAbAAACAwEBAQAAAAAAAAAAAAACAwEEBQYAB//EAEUQAAIBAgMEBgcFBAgHAQAAAAECAAMRBBIhBTFBURMiYXGBkTJCUpKhscEGFGJy0VOi0vAHFSNzgsLh8SQzQ0Rjg7I0/8QAGQEAAgMBAAAAAAAAAAAAAAAAAQIAAwQF/8QAJhEAAgIABgEFAAMAAAAAAAAAAAECEQMEEiExQVEFExQyYSJCcf/aAAwDAQACEQMRAD8A7sQxAEMTpM44QhgQQIYisdBqIYEEQxFYyCAhgQRGKIrHSJAhgSFEIRWOkSBDAkCGBFGSPAQgJIENRFbHSIAhASQIQEAyRFpIEmTANRFpMm0m0FhBnrQ7T1pLJQFp60O09aSw0BPQ7SLSWAC0giHaRaSyAWkEQ5BEIrQsiARHEQCIRaFWgkRhEEiMK0c6sIQRDE1MwoNYaiAI1Yo6DEIQRDEUdBLGAQFEYsVjpBCGBBWH37hEHSCAhgRdNw2qkEcwQR8I4CKOkSohiQBDAgGSPAQp6eAgGJAkiehRRiLSZ6TaQhEztiUHQVc9Q1M2IqsLrbJr6I13TTtKuA3P/fVfnAEsT0ysTtGqKtToqaumH6MVVBPTOzLnPR8LhSpsd99446WFxC1EV0IZXUMrDiDC00KmmHPQrSCIBiLSLSZ6EABEiGRBIhsAJgkQ5BEIGhREAiNMEiERnMLDWLEYs2s56DEYIsRgiMdDBDEBZU2vj+hpkj0m6tMdvPuH6SuUlFWy6EXJpIHFbQOcrTIGXRm0PW5DhIXaDLvIbvUfS0xtm07rdj/qZcFJeE5MsebldndhlsNRqrND+uSPUB/xH5WlbF4qpWQqbBXBUgKNQe+8rsvKQqE8+68DxpvsKy2GnaQ6hWdFsGYcSQdSQAPkBPfeGO9nPe5/WLehBFKJrfksWHHwaeG2q66Z835wSfOXae3bekoP5WsfI/rMOnRbnIYNuJHkIyxprsV5eEujp6O3KJ3kr+ZTbzF5pUqgYXUgg8QQR5zhEwx42tztrLtAdHqr9p1tbxlscw+yqeTX9WdkJ6c7szazPUVQ2YMdRoeqBqb750Ql8ZqStGTEwnhumEBJnp6EQ9KuA3P/AH1X5y1KuA3P/fVfnIEq7FF2xLe1i3/cp00/yRTf8NWvuoYl9eVHEsd/Yrn9780d9ntadQ+1i8Z8K7r/AJZexWHWojI4zK6lWU8QY7dSaK0rimhs9MrZmKZG+71zd1BNGof+4oj1vzjQMO47jNWK1Q6dkWkQpBkIDIIkzxhAAYMIwYUAEwTDMEwis5URixQjFm5nNQxTGLFLGKYjLEMLWFzoBqSdwE4vaWNNaqW1yjq0xyXn3nfND7S7T/6KHl0h+S/r/vMiiuk5ebxrehHYyWX0rXLvg08G9haWUrW3zPozOx+MbPlXW2/8N5jOkjo2xAGpNotNqpwYG28DrfKWdi4FOjU1FzuVDFm7Sd3IWtNYZRuVfIzTHL2rbMks0k6SMM40ncrn/wBbj5iAa1Unq0m77oPmZ0PScgPdEnpT/IAliy0RHm5eDBUYjhTt3t+gMBsLiifRS356l/8A4nRdKeckVTzPnD8eIPlYhz/3LE/gHi5+gg1Nj13Uq9QgHfkWxtyubzpBVPM+ZhrUPM+cPswA81iPsq/Z3ACgMpvr6xsG850CsvAjzBmWtbWwuTyUFj423d5jCWHpKw7Stx4kXt4x9KWyKXJyds1Q3b8RCmQSf5AnukIhoWzYtEUPTe2iiwtb1z1mP7y+Rmf96YcT7xj9l1Sy3PJ295iR8AIGiWB9mh/wyn26mIqDues7D5zVmZ9mP/xYftw9JvNQfrNOGf2YIfVFbHYFKy5aguAcykEqyMNzIw1VhzEzhjKmG0xHXpcMUB1kH/nUbvzjTmFm1IIgT6fBHHtckU3DAEEEEAgg3BB3EGemTU2e9Al8JbKSS+FY5abX3mkf+m3Z6J5C95cwG0ErA5bhkOWpTYZalJuTLw79x4XhrtEUunyWTIkyICAmDCMGMgAmDCMGEVnJrDWZDbQPD5StXxjHi3gbD4Qzz2GuBYenYr52OkBmTtXbQUFaRux0LeqndzMyc7Eb7D5xRozJi55yVRVGzB9OjF3N2Vqak6nibmW6cACMpzEjoMtUt0o7GwoqYjIfXrsW7Qgvb4GW0NpRNQ0T0i+klY1F7b6WPYdR4yyDV7gkm4tLk73Eizi2gK27uQ8hAh1nDojj0XUMO5gCJXK9p94zqM5EeBJ6a5tktckE5r2udNOy08prf+P9/TTd53jcnafeM9k7T7xgsagqRa3XtfX0b2tfTfGZonJ2n3jIK9p94yEH555XJIA3sQB2XhbNwQqPYk2AuesdeyWdqXoITTABA0bLc+ZvFlKgqNmlRosoypZVG9j6TniTLKXG/Xtnx/aVfEGqrtWrst+sFq1LjuW4HKWNnfbDEUwwDO7FxlWpmbKl7kanfoBrzMq1Fjgz6TjaYVhbc17DgCN9u+/wMQTDYtVQZ9Mt6iEXXXKRZhysTKSt2nzMtiytqhtRrC54S3gcMxTquVsAhCimbkDW9weZlEKO095JmtstbKw5VanzkbAUfs5QY4Ohaq4tQpKVy0uqVUKRqvAgiaX3Z/2z+7R/hlHZp6Gs9A+jUL4nDnmrNeqnertfuqDlNiSXIIcUVPuz/tn92j/BJ+7P+2f3aP8ABLUiKMVfuz/tn92j/DMrbeDKGlWFRhUFfD0cwWkCadWqqMrWXrCzE2O4gGbxMytum/QLxfF0Lf8ArJqn4UzHhyJP6lr7u/7V/co/wyDh3/av7lH+GWoJMUJQxmEqNTZUrurMpCtlpdU8DooMfhabKih3NRgLM5VVLHnYaCNM8YyAQYEkmATGFZ88NICA4EaWimM4p3QCLRZMYWiXMgLBaFTiiYxTGQGWFisZhc6WHHztLGGA4y02kZEL32bxQGGWnWYBqd0GY5boPRIv2aeEmpi1vZTmHA2K/OZ9SoLCJWpr3zQ8xLTRnjlYOTk+zY6XmQIS1wTYG/lbzmHiaml5d2dg6tWxRcqn126q+A3nwixlOb2ZZPDwoLdGhVrhVLHctrnfvNhpv3wsO/SEBATm3aWitr4DosObsWao6IeCgXzbv8Ms7Do2ZNDxO+6mw+c1Rcls+Tnz0u3Hg0MBh6lNw2XTc3WXcfGae0MMKqWEIGSBy07o8o2VqRxGL2G1yLQtl/ZxQ4LAb7987Rkvvse9RPJTtu07gBK/bLveKuLR+jIprdmGW1wMqneTfs0mTUovSXNVsiggFmemFBJsNb8zOlWcr/SRVtg1X266DwCs30EdIruzZwGHXRmZTxUBgR334y5s86P/AH1T5z43svbdbDHqNdeNNrtTP6eE7fYn2sp1SAW6GofVY/2bHsbd52hcWQ6rauC6VRlbJUpsKlGpa+RwCNRxUgkEcQTF7O2nnPR1B0dZRd6RN7j26beunaPGx0jKWM9vTt4GTjMFTrKBUUMAcynUMh9pGGqntBhXFMRpp2i3eReZQwVdP+VXzDglen0thyFRSre9mhXxfLD/AJs1Y/u2+smn9Bq/DRqVAoJYgBQSxJAAA3knhMnA3r1enIIporJhQQQWzenWIO69gF7Ln1oX9WFyDiqnS2IIpKvRYcEbiUuS/wDiJGm4TSJk2RN3ySTBniZF5EgnoJM8TAJhA2eJgXnmMC8YRs+dNUinqS8mBHEk/CWaeFQcPPWZI5DEfOxsl6lhLi2YoJ4Ry4Z23KfIzdRQNwEaply9PXbKH6m+omANk1Dw+IECpgaiekptzHWHwnSgximM8jDpsVeo4l7pHJq5BiMVtxENmYX5XufITscVTDU2B9ZSN3ZOYrbGQ65QbcCLkd0pllVF7s0wzjmuCvTx+caDf2y3s/CVKrWUoOxmYE91gbwcLTC6WHkJo0lA10h+PEb5M+jU2fsMKc1UhyNygdQHtvvm6pmNgtonQPc8mt8+c1QZfCEYqomLFnOTuTMn7Svc0l/EzneToABpy1MvbIQDXT0d44m/Ec5mbWbNXUdbqJqVXMVJN9RY3FrcJsYA6XzBr2GYC17c+2JX8iziBoBoYaIBhAxytMeDJvEhoYMA1h3nFf0mVerQXm1V/IKB/wDRnZ3nA/0i1L16a+zRv4sx/SRBRxwkihy8uEZkjEWWBNbYu261Gy3zJp/ZtcgD8J3idxT2iRuA7s5+Vp8/wFO9VB+IeQ1+k7/ZVMFCSAbubXAOgAHzBiySAamCxnSKTa2U5TqCN19D4yxeV8IoC6AC5J0Fuz6R14hAryIJMgmGgWETIJgFoJaGgWEWgEwS0EtDQrZJMAmQxgXhSFbOTBhqYlTDBm9nNTHqYYMQDDUxWOWFaMBlcGMVorQyY8GZxFtOUugyrWHWMz4y2Rryz3aK1fDhuw85ZwGEY+z36k/KDLuzzKE6NTQGLoFMvWvmYrusNxP0M1qL3APMA/CU9qL1AfZdD5nL/miFrELoToLeJNvlG10rYkoairiMUoxLFqhpi4VXsMumhBuLb78p0OGa6g5g99c4Fgw4HefnOWoYjLXezqt3JOcEqfIjWbT7TIPUIYWGoAsW4213StPex5RtUjWF4QmZS2ofWXyPxjv6yXkfhLNSZVoaL4MkNMxtpcl/e/0i32i/AKPAn6yWg6ZGwHnzf7W4sVMU5U3CBaYPA5Rr8bzosbiarqRmIBHqgLp375ydfCWMK5Ck0UgI1Fh9FaejhL2xEvWH4VY/T6zutni1Je1c/vdb6zi9hL/zG5KAO83/AEE7krZQBwAXw3RJkRbpOAoHYJOeV80LPJRXqG5pF4vNJzyUSwtZGUzweFmkIAUPL5QTSbl8RHZpOaQlIrGi3L4iR0DcviJbzSQ0lsmlHz0NGK0rgw1adJo5KZZBhgxdGkzeipPgbecu0tmt6xC+Nz8IjaRZFNiQ0MGXqeAQbyW+AlmmoX0VA8NfOVuaLVBlGlRY7lPfu+cVjKJUi/EX0mvmMo7TXRT2kef+0oxW2jRgpKRnyxgjrERuGPWmdGw0doD+yfsXN7vW+kwsXofCdGyZkI9pSPMWnPVxcKeai8ZcC9mQaXXvNrAr1RKi0Lm80MOlhDRCyixgWCsOQJIEnLIzT2eEFgOkx8dhbmbLNFHDhuZ7hCgM5tsMYp8MZ1abNv6jHvNv0lilss+yo7Sbn6w2gGRsLBFcoO96iuRyVbHXy+M6aoYWHwoTtJ3n6CIxzWtFX8pEk6iw88jpJVDeEYgluky6iwGhrE5gJOaChrH5pIaJBhAxaGsdeSDFAw1gCmMBhAwBJvAMcpS2Qo9NiewAKJcpYemvooO89Y/GMy8zINQCanJsxKKQ3MTJtEdKTuEnIeJi0NY0uBI6XkIvQSDXholjteMRiwMvdrBNQmSEJkcfJFOnaKJH884VP0hG1qGXUajeV+oi14HheZZQcWboYikv02qGolDEYJgTkGZSSctwCpJ136ES9hfRj7RboZmKuEb2PiB9Y5MC/JR3nX4CawEm0Otkozk2eeLAdwJ+ojF2eOLHwAH6y9JtBqZKKi4BONz3n9LRq4RPZHjc/ONqJcEXtfjykotgBe9ha/OC3ZDyUgNwA7lAmZiduoht1bg1FIaqqkFd1x26+U1cw5yn91oAk9HTuSSWyKSSe20P+kZl1ftMuoRlJ6wACVXN7abhzv5S1gNo1KlUDLVC5qhLNQCJly9UZib7x8ZcbaFJNMyr2XVYptuUuBzdwLfKNXhAuuWaZmVi2zPpuGkrYjab1NEBQcXOht2D6mCraWHCWYcGt2Z8XETVIsAgQs94hVjVlrKUMEMGLEMRR0MBhCCgjAIjGCUQxAEIQDoIGTBhQBMEUjxMLqiVjVJ3TwQma68mHV4HtiOUWapMJaHOGCo7YNg7vkWKZMYKQG+GEY9ghCiBv1gbCogK3si8MUzxNuwTzVgN0r1MTJTYW0iz1R/N5SxXEr4jn+hnrs26NTC+1I4rsCnLonZ2PU6X3bxxE0hXXnMuvRp+sO48ZXOFDbs1u12t5Sh4N8GlZilutzafGoN5A79JXbbNLgwPcc3ymemzqY3gE9141sqDgvZYXh9heQPMPwPbbS+qrHuVvrAfbD/syPzFV/WVjXJ9EWHtGIaqL8Wb4SxZdFbzUuiw21K7eiqgc2YkfIRL4ysdM4v+FP1JglSfSPgI2lSPAWj+1BdFfvYj7E5KjenVfuBC/K0JcAG35j+Zmb5mXUogb5LVeAk26QLfbFU8FTX1R5RhYeqAPCQqE741UkCgAvOGBCtJCxRkjyxiyFWMVYrGSPKI1VnlWGBFbHSJEISBJEUckQhIEKAJ6FIvIvAExMqrvhLc+iPEyxTw6gXtfv1ku0v1GXSJGH9o+AhXVdwiqtQylVqGMo2I5qJcqYmVnxBO6BRS51mhTogbhGdRAtUimlBm36SxTwoEdUawlDpCx1PgNIE3IjSiWnrqug1PIRd3b8IjUpAC4E8mu+AbcWtID8Rg1q4X0j/hG+VMZimzZRoCeG+Q6BBcb+Z1MdRvdlbnWyGNXY7uoOZ9KVjVAPVuzczrEoxdusZbyhdALSykivU2LKFtXNuwR9Klf0RaNw1IHfLraDSVyn0WRhe5Xp4YDVoT1gNBF1HJMZRpiL+sa+kLClo5KVo8CTaLY6iLCyQsZaTBYwGWSFhgRgEVsKQCpGASYVotj0QBCtPCEBAMQBCAkgSYAnp4yYBMATxMG8gmDeMA/9k="/>
          <p:cNvSpPr>
            <a:spLocks noChangeAspect="1" noChangeArrowheads="1"/>
          </p:cNvSpPr>
          <p:nvPr/>
        </p:nvSpPr>
        <p:spPr bwMode="auto">
          <a:xfrm>
            <a:off x="1259681" y="-696516"/>
            <a:ext cx="4643438" cy="324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Verdana" panose="020B0604030504040204" pitchFamily="34" charset="0"/>
              </a:defRPr>
            </a:lvl1pPr>
            <a:lvl2pPr marL="742950" indent="-285750">
              <a:spcBef>
                <a:spcPct val="20000"/>
              </a:spcBef>
              <a:buFont typeface="Arial" panose="020B0604020202020204" pitchFamily="34" charset="0"/>
              <a:buChar char="–"/>
              <a:defRPr sz="2800">
                <a:solidFill>
                  <a:schemeClr val="tx1"/>
                </a:solidFill>
                <a:latin typeface="Verdan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Verdan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9pPr>
          </a:lstStyle>
          <a:p>
            <a:pPr defTabSz="342900" eaLnBrk="0" fontAlgn="base" hangingPunct="0">
              <a:spcBef>
                <a:spcPct val="0"/>
              </a:spcBef>
              <a:spcAft>
                <a:spcPct val="0"/>
              </a:spcAft>
              <a:buNone/>
            </a:pPr>
            <a:endParaRPr lang="it-IT" altLang="it-IT" sz="1350">
              <a:solidFill>
                <a:prstClr val="black"/>
              </a:solidFill>
              <a:latin typeface="Calibri" panose="020F0502020204030204" pitchFamily="34" charset="0"/>
            </a:endParaRPr>
          </a:p>
        </p:txBody>
      </p:sp>
      <p:sp>
        <p:nvSpPr>
          <p:cNvPr id="53261" name="AutoShape 8" descr="data:image/jpeg;base64,/9j/4AAQSkZJRgABAQAAAQABAAD/2wCEAAkGBxAQDw8PDxAPDw8PDQ0PDQ8PDw8PDw8PFBEWFhURFBUYHCggGBolHBQVITEhJSkrLi4uFx8zODMsNyguLisBCgoKDg0OFxAQGiwcHxwsLCwsLCwsLCwsLCwsLCwsLCwsLCwsLCwsLCwrLCwsLCwsLCwsLCwsLCsrLCwsODc3N//AABEIAKEBOQMBIgACEQEDEQH/xAAcAAACAwEBAQEAAAAAAAAAAAABAgADBQQGBwj/xABDEAACAQICBgYHBgMHBQEAAAAAAQIDEQQSBSExQVFxE1JhgZHBBiIyQqGx0RRTYnKSk4LC0gcVI3ODsuEXM0Pi8Bb/xAAZAQEBAQEBAQAAAAAAAAAAAAABAAIDBAX/xAAjEQEAAgICAwEBAAMBAAAAAAAAARECEgMhEzFRQSIyYXEE/9oADAMBAAIRAxEAPwD3tw3FQT3vlmTGQlwpkToZCXCiJgi3CmBOG4gyBGCmKFMmjoIiYyYEyYbiDXBGTGTECmBg9wi3DcCYKFCTRrhuJcKYI6YxXcZMia4RbhTAmTDcQNyRw3ETCCNca4gbkTBQqYQJg3EuFAjEBclyovKpjCINz2zD557hFQUZJkxhApkTphQiCROG4qCBNcZHPiMTCnHNUnGEeMnbw4mdV9I8NFXzylwy05edgLaCmean6W0/dpVJfmlCK8yj/wDWT2qjTsk206rzOy2J2smVSXrrkPPYfTM6muLjGMoQnD1Xe0r6vgdH2yb/API+6CMzLVNq4UzE+0PfUqd1kHpV1qr/ANT/AIKzTcQbmHnjwm+dR/QKlDqeM5AqbiYbmJeH3cf1S+pLw+7j4z+pFuIJh+p93Hxl9RlJdVrlOS8ypNtMNzGVa2+a/wBSQyxUutPvcX80FG2wmG5kLHT4+MV5FkdIy/D4NeZUralwmdHSH4V3S+qLY49b4y7sr8wo27A3OaOOp9a35lKPzLoVFL2WnyaYUVlw3EuFMEdMKYpCVnuES5CJ7kuKEi8qG4qYUz2PnnuFMRBA2sDcRMJknQbiBTInTOfHY1Uo3etu9lsWra29yL0zH9Iqaaptq6Tlt2X1bVvM5zUdN8cROVS8jpmviK9aUoyzQcUk8yjBLhHs5FeD0PVe2dOPJTn9DRr7UzowkjlGU09E4w5oaCv7Vaa/JCEf92Y4J03CcoN5sk8uayWZWTTfbZo9NEwtKK1efaqcl+m38p0wmZljKOmjoSV6dD/JnF/wTS82a6MTQs/Uh2V60P1JyXyRtoyZNEsQqOLHQr51Ok/VUFFwcla+Z3eV7XZrbq1eIGkh0ZcIYve6LvKN1r2a81m9m7UGhDFxjZum3bU5O7bu9vw2cX2Ik1UMkcmDVfM3VyKOW0VDrXWt/E7khQKIco6QbEiZBXEvSFqLZFe1NpLzfgV0nPlbdopvdqTk2+CS1sMsLiEr/ZsQ1xX2fZ+XpL+Z6OlkoQSilnssz8uRRPGTfvNctRxnOZdowj9YGHrxldJ64u04tOM4vhKD1o6kjulZvM1eWzM0m7cLhhUs72XYMci8auno+q1dRaXa0hnoqr1E3xTj8zThWkknJ+vJXS3Qju7ydNxYeST44eZx1HSFOV6cargr6k41V7T3O72WObDelcovLWpxbXtZG4TXOL/4PX9MUYuhSrK1anCovxRTkuUtqGOX7DM8fyTQmmk1skk1yauh0wKnFRSh7MYqNt6SVkC4xNs1R7kFQUhRiA1kBPKphEGTPa8B0wiXCmBOmMV3GCYRwiJhQNHTODTcb0k+E18U15nac+kY3pT7FfwdzGfqW+Of6h5XErZzHwr1kxK1cmgYZnCHrloxMbTUf8aL61JL9Mn/AFI2YGXp2GulL/Mj45X5M6YT255R0fQcFONaDv8A9yEk1ti8qaku26ua8Kko6pwk/wAVNZlLttti+zXzMX0fn/i1I9anCVuTa+h6KJZe5EelccQupV/amOsQupV/amWpDICqWJXUq/tT+g6xS6lb9mf0Lkh4kFKxS6lb9mf0HWKXUrfsz+hehkJUrFLqVv2Z/QdYpdSt+zP6F6Y2Yk5/ta6lb9mf0Jg8SpYiHqzjljJrPCULtvdfbs+JbKZwYivlq057vWi/n5Mxn/icfbZlUctfFsaKKcPr2c1yOuETi9AKBZSpXlFfiV/EspwLMrTTW5pgVEp5pSfFvwCyydGz1ey9ceT3FqoknJJlUpM73hhoYLiQcOHlJST7bPkdMp2bXay+dJQWZ7F8XuRw3OvHDlyTS7pO0mcouG50pztbmJmKrhuFK3myGnHR9NdZ96XyHWEpL3fGTPTvDyxxyykw3NdUaa2Qj4XHVlsUV3IzufH/ALY6RZGjN7Iy8Ga3SPiDpO0N5a8cM5YWp1X32RYsHPsXedmftA6hXKjGHOsFLfKPxZK2AvCSzbYyWpdhfnJ0gdy1EYw8HWj6r5FOGO7FU8s5x4Tku65wUdTseeHqlqU2cGnof4cH1aq+MZLzO2lsOfTMb0JvqunLuU43OmPtie4YVHFdDXo1X7Hr0qnKWVp+K+Z7SDuk1sewx/RWEZVp06kYzhUoTjKMknF+tF60+R6GGhlT1UZNQ3U5tyUeyMttux3NZRN25xMVStDodYaa935MeOHlw+QG4Kh0MsPLh8R1Qlw+JVKuCoYboX2BVB9hVIuC5hJTLfs74oDwj4oqk3DlqVTgxTzJrlZ8GndM1paPb974FNTRUUnKVRRik3JtWSS2tvgEwbhx4DScoamr291be7ijRh6TUtjjO/BUqmb5HzfGem1CMpKOHqVIxlJQm6kY5knqlaztc4n/AGlRh7ODk/zYqVv9hynD46xyPseD0xKbbdFwjqy5prpH2uK1LxNPD4+D1SWXtetHwpf2t1V7OBo9+IqP+UP/AFfxO7B4Zc6lZ/QYxgby/QEKlN7JRfZdDOtTW2UVzkkfnfFf2pY+pFxpww9C6tnhCU5rlnbS8DM9Hs1fG06lRupUlUzznP1pSa13bGOK2Z56fpyNaG1Si/4kVVMfTWpSzPhHWeI0DT1VHb3orwV/M2sPv7i8XdNeWaduIxDm9epLYioXMHMdIivTjM2ZBEzEzDStYQrzkzhStzdITpCq5DrTlazODMKQqVmzBuNCi3wXN2I6cVtqLuTZic8Y/Wowyn8LclxrU+tJ8PVHyQezPu4a0zPmxa8OfxVch1RoRTWZNLM160rLZqOavj6cF/hxUpxWtfJoJ5oajgyea01Tca801a+WXjFMyLes+ZraWk5zVTbnjqfLVbsa4GXUXrI5RNy7zFQ7aAukaeajVjxpTS52Gw5e0dGJYGj9JLDy+0OLnGMZylGLWZxa3f8A2438N6bYWauoV12OEPKR5mVDo5SpP3fZv71N+y+3VqfamUYfR6hdRu431LeuztOk37hxiI/Xsn6X4f7us/4Yf1Cv0wo7qVV/oXmeWVJdvgx1Q7H+mX0M3k1WL0b9MYbqE3znFeRW/TLhh/Gr/wCpgLDvqv8ASw/Z3wZf0qxbj9MpbsPHvqv+kR+mNXdQp/rmzF+zvh8Y/Un2d8PjEv6X8taXphiN1Okv1vzK5el2K6tFfwS/qMx0Hw+IroS4Lx/4Ksl00ZelmM61NcqS8zL0zpfE4im4VarcHthFKEXzS294Xh32fEn2Vvh4Frkbh89x7kpNcHwM+dOT3fA+jy9HqU3eWZt7baiyHo3hltT75tDGDncvmccLJ7mX08DLgz6ZT0Jg17sHznfzOulonC7qMXypyl5M1GED+pfMKWDfA936HaGdO9eas2rU01Z2e2XkeioaMgn6mHd9zVCS+aNvA6LbalUWVdXVd8+CNXEKMO+3bomhlpK+2Tcvp8F8TtjKwUiZTnHcumXpM5M4cgVE05dhmJcawSNASw1yXIubKHKG5MxpjoJah3WjFavdyRfWnUla0I+KuU13eLSMqWOnCyqQcslWM4zhbYkotSXJbUcuTHKY6dOPPHGe27OKXSOT1UbOo07pPblXEf7PFNxdk1DM7talf5mDPEUpKtTVVRVS8oylmjZtWad12Ikq8G41HVh6ycKkVJNq9ta5NeDPNpl8evfH62/tNGPR3atOLasrtPLez8GcdXTajG8Y3lCcs623W1avyu/cZM3C0oKTllealOKcra72e7U/gNClKUlOMVBuKU7678NXZr8TWPFnP4xlzYR+ra+OnU9Vt9FPXCSbsm9fdfanxHwVJycXJ+tFtOcdk12rt1atzRKOESXrO+tu2xa3wOuMktSO2PB9cMv/AE36Zunbeola6zX77fQxa0dj7TQ0zJxnGT9nZLs7TkrxVu9ByYa5N8Oe2P8Aw+HOpHHhztiigy5sbgI1Ur3jKOuE4+1Hs7Vsuuwy54CvH3FU/FTaV+cZNNeLPQpDJGomYYmLedjQrfdVVzcF/MWrB1vupd8qf9R6BIZId5WrBho6s/ciudReSLY6KrcKa/jf9JuxiPFFvK1hhrQ9XrU1+tjLQtTfUh+3J/zG3YZRDaTrDD/uR76r7oLzbD/cUd9Sp3Kmv5TcUAqmVydYYi0FT3zqvnO3yQ8dBUd6m+dSo/M2Oj5NdjuPGmF36VQy4aFw/wB1B/mvL5nXS0bRjso01/BH6HYoHm/SHSMKVd05Od3h4pqGS6jNyva8r7IvdwGLn0pqPb0MaUY7ox7kh5V4RsnOK22WZK9ld/DWeK/veUm5Qw1ecpSg3qlqlH3o2i7Xst/cWU6+Nl7OBqJNO+bpGnmik7uVuG4dMmPJi9lSxEJO0ZKTteye7V9UXKJg+jtDEqrKVejClFUlGm1bPtXqtZ5akkeisExTUZWVIGYeWpN8Pmc2ccIY5JpdmBmKc4M501c9l+YGYpzgzFqNl+YmYozEuVLYnSAdQnRjKkb6Y7LnEkr7UXqkN0QXCqZcUsNF7gLBx4HeqYchbLRyxoJbkOqZ0KKDYNjq51TGVIuuS5WdYceMwanFpo8vVpypuVOW5eq+KW7uPZ5jJ01g88cy9pa0Ext1JidZuGLhXc74Ix8NPLKz1a7GxSZwqpp6riYuFiLEImWRQgbDpAsMkRNEsSESLIkBSHSAhsyIjlDGPxTT5MGZcRlUQe0aMOb1672GUSt4qK2tLm0ip6UpLbOH6rljjUVEC4digMqa22V+JnS03S3NvlCT8hHpvq06j7kvmb1yZnPH611EOUxXpaq/Zo/qn9EB4zEy2RhHt9aTLx5M+TBtWJKUUrtpLe3qMNRxMttS35YpF1PCa7ylKb/E2xjjn9E8sfkOuric/spqK2X2vtZWMoBynSKj04zc+yWCkOojKA2aVZQ5S3KGwWaVqJMpbYlgtal1EuU5yOY0Nl2YGcocyZypbLs5M5Q5i5xpnZe5kzHO5gzjQ2dGYGcozgzlqtl+YWUropzEzDqNmPpPRrvnh3rczko4lw1SvHn9T0ZVUwsZbUgnCJ9nHkyx9M6ni4vevFFn2yK3rxRe9GU+qho6Nhw+BjxR9dPPPxyvHx4rxuR6QXa+UZHfHAwW4sjhorcXjxXmzZixj3Rm+5LzGWJqPZTffJGqqK4DqmOmMDyZ/WTnrvZGK53YypYh+9Fco/U1sgVAaj4Ly+slYKq9tWfdZfIZaMv7U5vnOTNXIFQK1Uz7lmQ0TT4Jl0MBBe6vgd6gHKGy1cscNHgiyNFcC/KQrOsKlTGUB3IGcDQZQ5RXUA6hdrpZYlil1QZ2VStodAMxRrCoMqVrc4HUFVFjrDl0uyOqDpC5UUHokVwalnZwOYmUOU7dPPcjnJmCoBVMOl2S5C1Uw9GVwqlTYOUu6MZQCzqoyhyHRkCoBs1ooUAqBfkDkLY6qcgchfkJlCzqpURlAtsiXQWdVagHINnQHVJdIoDZSt1RXVLtXC6xNRz9IDMyobOnMgOojns2MqUiqFtKx1RXVIsOx1hy6P8ASt1Rc7OlUEP0a4FtB1lx6wqmzssiXDZaOZUGOsOXXA5BcnWCKghlBcCXBmLs9QfUS4mYVyKla24MxVnBnKhsuzAzFLmDONDZzIKIQ6OJkMiEAiFEIDUCMgkBpBkAgEwSEIoKwEBFYjCQ1DMkYrIQ0xJSEIINEtiQhmWoXwLEQhiXWEIQgNgRkILMlZCEJARkIQKwEIIKwEILKCkIIKwEILL/2Q=="/>
          <p:cNvSpPr>
            <a:spLocks noChangeAspect="1" noChangeArrowheads="1"/>
          </p:cNvSpPr>
          <p:nvPr/>
        </p:nvSpPr>
        <p:spPr bwMode="auto">
          <a:xfrm>
            <a:off x="1259681" y="748903"/>
            <a:ext cx="228600" cy="228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Verdana" panose="020B0604030504040204" pitchFamily="34" charset="0"/>
              </a:defRPr>
            </a:lvl1pPr>
            <a:lvl2pPr marL="742950" indent="-285750">
              <a:spcBef>
                <a:spcPct val="20000"/>
              </a:spcBef>
              <a:buFont typeface="Arial" panose="020B0604020202020204" pitchFamily="34" charset="0"/>
              <a:buChar char="–"/>
              <a:defRPr sz="2800">
                <a:solidFill>
                  <a:schemeClr val="tx1"/>
                </a:solidFill>
                <a:latin typeface="Verdan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Verdan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9pPr>
          </a:lstStyle>
          <a:p>
            <a:pPr defTabSz="342900" eaLnBrk="0" fontAlgn="base" hangingPunct="0">
              <a:spcBef>
                <a:spcPct val="0"/>
              </a:spcBef>
              <a:spcAft>
                <a:spcPct val="0"/>
              </a:spcAft>
              <a:buNone/>
            </a:pPr>
            <a:endParaRPr lang="it-IT" altLang="it-IT" sz="1350">
              <a:solidFill>
                <a:prstClr val="black"/>
              </a:solidFill>
              <a:latin typeface="Calibri" panose="020F0502020204030204" pitchFamily="34" charset="0"/>
            </a:endParaRPr>
          </a:p>
        </p:txBody>
      </p:sp>
      <p:pic>
        <p:nvPicPr>
          <p:cNvPr id="53262" name="Picture 11" descr="http://fr.medwow.com/med/spirometer/ganshorn/spiroscout/xspiroscout.mth67302_200_200.jpg.pagespeed.ic.lNX9RG9Fy3.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61999" y="3039624"/>
            <a:ext cx="1737122" cy="1150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Rettangolo 16"/>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72588" y="2675131"/>
            <a:ext cx="4162425" cy="1323975"/>
          </a:xfrm>
          <a:prstGeom prst="rect">
            <a:avLst/>
          </a:prstGeom>
          <a:noFill/>
          <a:extLst>
            <a:ext uri="{909E8E84-426E-40DD-AFC4-6F175D3DCCD1}">
              <a14:hiddenFill xmlns:a14="http://schemas.microsoft.com/office/drawing/2010/main">
                <a:solidFill>
                  <a:srgbClr val="FFFFFF"/>
                </a:solidFill>
              </a14:hiddenFill>
            </a:ext>
          </a:extLst>
        </p:spPr>
      </p:pic>
      <p:pic>
        <p:nvPicPr>
          <p:cNvPr id="19" name="Immagine 18">
            <a:extLst>
              <a:ext uri="{FF2B5EF4-FFF2-40B4-BE49-F238E27FC236}">
                <a16:creationId xmlns:a16="http://schemas.microsoft.com/office/drawing/2014/main" id="{4A73CC8C-D0A9-42DD-BF25-ACC514979E10}"/>
              </a:ext>
            </a:extLst>
          </p:cNvPr>
          <p:cNvPicPr>
            <a:picLocks noChangeAspect="1"/>
          </p:cNvPicPr>
          <p:nvPr/>
        </p:nvPicPr>
        <p:blipFill>
          <a:blip r:embed="rId14">
            <a:alphaModFix amt="20000"/>
          </a:blip>
          <a:stretch>
            <a:fillRect/>
          </a:stretch>
        </p:blipFill>
        <p:spPr>
          <a:xfrm>
            <a:off x="0" y="0"/>
            <a:ext cx="9144000" cy="6858000"/>
          </a:xfrm>
          <a:prstGeom prst="rect">
            <a:avLst/>
          </a:prstGeom>
        </p:spPr>
      </p:pic>
    </p:spTree>
    <p:extLst>
      <p:ext uri="{BB962C8B-B14F-4D97-AF65-F5344CB8AC3E}">
        <p14:creationId xmlns:p14="http://schemas.microsoft.com/office/powerpoint/2010/main" val="1173248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3250"/>
                                        </p:tgtEl>
                                        <p:attrNameLst>
                                          <p:attrName>style.visibility</p:attrName>
                                        </p:attrNameLst>
                                      </p:cBhvr>
                                      <p:to>
                                        <p:strVal val="visible"/>
                                      </p:to>
                                    </p:set>
                                    <p:animEffect transition="in" filter="fade">
                                      <p:cBhvr>
                                        <p:cTn id="7" dur="500"/>
                                        <p:tgtEl>
                                          <p:spTgt spid="53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i Office">
  <a:themeElements>
    <a:clrScheme name="Tema di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i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Struttura predefinita">
  <a:themeElements>
    <a:clrScheme name="Tema di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i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Flusso">
  <a:themeElements>
    <a:clrScheme name="Tema di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i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Struttura predefinita">
  <a:themeElements>
    <a:clrScheme name="Tema di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i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Arco">
  <a:themeElements>
    <a:clrScheme name="Tema di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i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1843</TotalTime>
  <Words>791</Words>
  <Application>Microsoft Office PowerPoint</Application>
  <PresentationFormat>Presentazione su schermo (4:3)</PresentationFormat>
  <Paragraphs>100</Paragraphs>
  <Slides>18</Slides>
  <Notes>16</Notes>
  <HiddenSlides>0</HiddenSlides>
  <MMClips>0</MMClips>
  <ScaleCrop>false</ScaleCrop>
  <HeadingPairs>
    <vt:vector size="8" baseType="variant">
      <vt:variant>
        <vt:lpstr>Caratteri utilizzati</vt:lpstr>
      </vt:variant>
      <vt:variant>
        <vt:i4>4</vt:i4>
      </vt:variant>
      <vt:variant>
        <vt:lpstr>Tema</vt:lpstr>
      </vt:variant>
      <vt:variant>
        <vt:i4>5</vt:i4>
      </vt:variant>
      <vt:variant>
        <vt:lpstr>Server OLE incorporati</vt:lpstr>
      </vt:variant>
      <vt:variant>
        <vt:i4>1</vt:i4>
      </vt:variant>
      <vt:variant>
        <vt:lpstr>Titoli diapositive</vt:lpstr>
      </vt:variant>
      <vt:variant>
        <vt:i4>18</vt:i4>
      </vt:variant>
    </vt:vector>
  </HeadingPairs>
  <TitlesOfParts>
    <vt:vector size="28" baseType="lpstr">
      <vt:lpstr>Arial</vt:lpstr>
      <vt:lpstr>Calibri</vt:lpstr>
      <vt:lpstr>Calibri Light</vt:lpstr>
      <vt:lpstr>Wingdings</vt:lpstr>
      <vt:lpstr>Tema di Office</vt:lpstr>
      <vt:lpstr>2_Struttura predefinita</vt:lpstr>
      <vt:lpstr>Flusso</vt:lpstr>
      <vt:lpstr>3_Struttura predefinita</vt:lpstr>
      <vt:lpstr>Arco</vt:lpstr>
      <vt:lpstr>Documento immagine HotShots</vt:lpstr>
      <vt:lpstr>Presentazione standard di PowerPoint</vt:lpstr>
      <vt:lpstr>SPIROMETRIA: ESPRESSIONE SEMPLICE DI MECCANISMI COMPLESSI</vt:lpstr>
      <vt:lpstr>Presentazione standard di PowerPoint</vt:lpstr>
      <vt:lpstr>Presentazione standard di PowerPoint</vt:lpstr>
      <vt:lpstr>Presentazione standard di PowerPoint</vt:lpstr>
      <vt:lpstr>La spirometria</vt:lpstr>
      <vt:lpstr>La spirometria quadri disfunzionali</vt:lpstr>
      <vt:lpstr>Presentazione standard di PowerPoint</vt:lpstr>
      <vt:lpstr>Presentazione standard di PowerPoint</vt:lpstr>
      <vt:lpstr>Presentazione standard di PowerPoint</vt:lpstr>
      <vt:lpstr>Presentazione standard di PowerPoint</vt:lpstr>
      <vt:lpstr>Lo spirometro che avete  in dotazione</vt:lpstr>
      <vt:lpstr>Presentazione standard di PowerPoint</vt:lpstr>
      <vt:lpstr>Presentazione standard di PowerPoint</vt:lpstr>
      <vt:lpstr>Presentazione standard di PowerPoint</vt:lpstr>
      <vt:lpstr>Presentazione standard di PowerPoint</vt:lpstr>
      <vt:lpstr>Presentazione standard di PowerPoint</vt:lpstr>
      <vt:lpstr>Non c’è necessità di conoscenze tecniche particolari relative ai suddetti requisiti. Il principio fondamentale è che la  variabilità dell’esame non è legata tanto alle caratteristiche tecniche dell’apparecchiatura, ma alla corretta esecuzione delle manovre da parte del paziente, che deve essere correttamente guidato dall’operatore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spirometria</dc:title>
  <dc:creator>RICERCHE</dc:creator>
  <cp:lastModifiedBy>Fausto</cp:lastModifiedBy>
  <cp:revision>49</cp:revision>
  <dcterms:created xsi:type="dcterms:W3CDTF">2019-07-14T14:55:48Z</dcterms:created>
  <dcterms:modified xsi:type="dcterms:W3CDTF">2023-11-11T18:41:24Z</dcterms:modified>
</cp:coreProperties>
</file>